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35" r:id="rId5"/>
  </p:sldMasterIdLst>
  <p:notesMasterIdLst>
    <p:notesMasterId r:id="rId80"/>
  </p:notesMasterIdLst>
  <p:sldIdLst>
    <p:sldId id="257" r:id="rId6"/>
    <p:sldId id="378" r:id="rId7"/>
    <p:sldId id="379" r:id="rId8"/>
    <p:sldId id="380" r:id="rId9"/>
    <p:sldId id="381"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0" r:id="rId28"/>
    <p:sldId id="382"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21" r:id="rId48"/>
    <p:sldId id="420" r:id="rId49"/>
    <p:sldId id="422" r:id="rId50"/>
    <p:sldId id="423" r:id="rId51"/>
    <p:sldId id="424" r:id="rId52"/>
    <p:sldId id="425" r:id="rId53"/>
    <p:sldId id="426" r:id="rId54"/>
    <p:sldId id="427" r:id="rId55"/>
    <p:sldId id="430" r:id="rId56"/>
    <p:sldId id="437" r:id="rId57"/>
    <p:sldId id="429" r:id="rId58"/>
    <p:sldId id="432" r:id="rId59"/>
    <p:sldId id="433" r:id="rId60"/>
    <p:sldId id="434" r:id="rId61"/>
    <p:sldId id="435" r:id="rId62"/>
    <p:sldId id="436" r:id="rId63"/>
    <p:sldId id="438" r:id="rId64"/>
    <p:sldId id="431" r:id="rId65"/>
    <p:sldId id="439" r:id="rId66"/>
    <p:sldId id="440" r:id="rId67"/>
    <p:sldId id="441" r:id="rId68"/>
    <p:sldId id="442" r:id="rId69"/>
    <p:sldId id="443" r:id="rId70"/>
    <p:sldId id="444" r:id="rId71"/>
    <p:sldId id="445" r:id="rId72"/>
    <p:sldId id="446" r:id="rId73"/>
    <p:sldId id="447" r:id="rId74"/>
    <p:sldId id="448" r:id="rId75"/>
    <p:sldId id="449" r:id="rId76"/>
    <p:sldId id="450" r:id="rId77"/>
    <p:sldId id="256" r:id="rId78"/>
    <p:sldId id="258" r:id="rId79"/>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BFBF"/>
    <a:srgbClr val="42B5E7"/>
    <a:srgbClr val="C6C123"/>
    <a:srgbClr val="129490"/>
    <a:srgbClr val="BA10AC"/>
    <a:srgbClr val="F0AD33"/>
    <a:srgbClr val="68B8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til typografi 1 - Marker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6" autoAdjust="0"/>
    <p:restoredTop sz="77771" autoAdjust="0"/>
  </p:normalViewPr>
  <p:slideViewPr>
    <p:cSldViewPr snapToGrid="0" snapToObjects="1" showGuides="1">
      <p:cViewPr varScale="1">
        <p:scale>
          <a:sx n="64" d="100"/>
          <a:sy n="64" d="100"/>
        </p:scale>
        <p:origin x="102" y="61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794984-0189-4AFB-80C6-7D242E16E370}"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da-DK"/>
        </a:p>
      </dgm:t>
    </dgm:pt>
    <dgm:pt modelId="{4FB47556-63E5-4047-9E51-DDE3A58BDAD1}">
      <dgm:prSet phldrT="[Tekst]"/>
      <dgm:spPr>
        <a:noFill/>
        <a:ln w="19050">
          <a:solidFill>
            <a:schemeClr val="accent1"/>
          </a:solidFill>
        </a:ln>
      </dgm:spPr>
      <dgm:t>
        <a:bodyPr/>
        <a:lstStyle/>
        <a:p>
          <a:r>
            <a:rPr lang="da-DK" dirty="0"/>
            <a:t> </a:t>
          </a:r>
        </a:p>
      </dgm:t>
    </dgm:pt>
    <dgm:pt modelId="{BCC1381E-A7CC-49FB-B031-6BCC065C26F4}" type="parTrans" cxnId="{8F8EF52D-B5A5-47AC-8D77-0B4596EADAC2}">
      <dgm:prSet/>
      <dgm:spPr/>
      <dgm:t>
        <a:bodyPr/>
        <a:lstStyle/>
        <a:p>
          <a:endParaRPr lang="da-DK"/>
        </a:p>
      </dgm:t>
    </dgm:pt>
    <dgm:pt modelId="{8BA8E68F-05E1-4DCB-AAD5-C4BEEC59CCAF}" type="sibTrans" cxnId="{8F8EF52D-B5A5-47AC-8D77-0B4596EADAC2}">
      <dgm:prSet/>
      <dgm:spPr/>
      <dgm:t>
        <a:bodyPr/>
        <a:lstStyle/>
        <a:p>
          <a:endParaRPr lang="da-DK"/>
        </a:p>
      </dgm:t>
    </dgm:pt>
    <dgm:pt modelId="{D32F7831-9853-4558-ACC6-E1CC231B7769}">
      <dgm:prSet phldrT="[Tekst]"/>
      <dgm:spPr>
        <a:noFill/>
        <a:ln w="19050">
          <a:solidFill>
            <a:schemeClr val="accent1"/>
          </a:solidFill>
        </a:ln>
      </dgm:spPr>
      <dgm:t>
        <a:bodyPr/>
        <a:lstStyle/>
        <a:p>
          <a:r>
            <a:rPr lang="da-DK" dirty="0">
              <a:solidFill>
                <a:schemeClr val="tx1"/>
              </a:solidFill>
            </a:rPr>
            <a:t> </a:t>
          </a:r>
        </a:p>
      </dgm:t>
    </dgm:pt>
    <dgm:pt modelId="{2850F0EA-1703-481B-B8B3-3422C195233C}" type="parTrans" cxnId="{CCBDF05E-D9D4-4578-87D8-19E530F6C845}">
      <dgm:prSet/>
      <dgm:spPr/>
      <dgm:t>
        <a:bodyPr/>
        <a:lstStyle/>
        <a:p>
          <a:endParaRPr lang="da-DK"/>
        </a:p>
      </dgm:t>
    </dgm:pt>
    <dgm:pt modelId="{877C18EB-E5EC-49F1-A15D-B4D786F418C6}" type="sibTrans" cxnId="{CCBDF05E-D9D4-4578-87D8-19E530F6C845}">
      <dgm:prSet/>
      <dgm:spPr/>
      <dgm:t>
        <a:bodyPr/>
        <a:lstStyle/>
        <a:p>
          <a:endParaRPr lang="da-DK"/>
        </a:p>
      </dgm:t>
    </dgm:pt>
    <dgm:pt modelId="{4C84FC7C-5A86-478C-8540-DC4FABF83D96}">
      <dgm:prSet phldrT="[Tekst]"/>
      <dgm:spPr>
        <a:noFill/>
        <a:ln w="19050">
          <a:solidFill>
            <a:schemeClr val="accent1"/>
          </a:solidFill>
        </a:ln>
      </dgm:spPr>
      <dgm:t>
        <a:bodyPr/>
        <a:lstStyle/>
        <a:p>
          <a:r>
            <a:rPr lang="da-DK" dirty="0">
              <a:solidFill>
                <a:schemeClr val="tx1"/>
              </a:solidFill>
            </a:rPr>
            <a:t> </a:t>
          </a:r>
        </a:p>
      </dgm:t>
    </dgm:pt>
    <dgm:pt modelId="{3545C2D4-C6A6-4B62-B85A-BE8295C3F756}" type="parTrans" cxnId="{57BACC1B-F143-4F0E-811A-679BF10D9C38}">
      <dgm:prSet/>
      <dgm:spPr/>
      <dgm:t>
        <a:bodyPr/>
        <a:lstStyle/>
        <a:p>
          <a:endParaRPr lang="da-DK"/>
        </a:p>
      </dgm:t>
    </dgm:pt>
    <dgm:pt modelId="{08DC42FD-1A70-40BB-B6FA-7EE290EAC94B}" type="sibTrans" cxnId="{57BACC1B-F143-4F0E-811A-679BF10D9C38}">
      <dgm:prSet/>
      <dgm:spPr/>
      <dgm:t>
        <a:bodyPr/>
        <a:lstStyle/>
        <a:p>
          <a:endParaRPr lang="da-DK"/>
        </a:p>
      </dgm:t>
    </dgm:pt>
    <dgm:pt modelId="{BA1F400C-11B0-47BD-90F5-D8FEAC39EF97}">
      <dgm:prSet phldrT="[Tekst]"/>
      <dgm:spPr>
        <a:noFill/>
        <a:ln w="19050">
          <a:solidFill>
            <a:schemeClr val="accent1"/>
          </a:solidFill>
        </a:ln>
      </dgm:spPr>
      <dgm:t>
        <a:bodyPr/>
        <a:lstStyle/>
        <a:p>
          <a:r>
            <a:rPr lang="da-DK" dirty="0">
              <a:solidFill>
                <a:schemeClr val="tx1"/>
              </a:solidFill>
            </a:rPr>
            <a:t> </a:t>
          </a:r>
        </a:p>
      </dgm:t>
    </dgm:pt>
    <dgm:pt modelId="{EBB5A03D-891D-4DA1-A303-310F8F6FECD3}" type="parTrans" cxnId="{CF892EF5-E296-44D3-96DE-F0B5B746A273}">
      <dgm:prSet/>
      <dgm:spPr/>
      <dgm:t>
        <a:bodyPr/>
        <a:lstStyle/>
        <a:p>
          <a:endParaRPr lang="da-DK"/>
        </a:p>
      </dgm:t>
    </dgm:pt>
    <dgm:pt modelId="{497FD7EF-2FF1-40B3-8E32-ACA1D1971571}" type="sibTrans" cxnId="{CF892EF5-E296-44D3-96DE-F0B5B746A273}">
      <dgm:prSet/>
      <dgm:spPr/>
      <dgm:t>
        <a:bodyPr/>
        <a:lstStyle/>
        <a:p>
          <a:endParaRPr lang="da-DK"/>
        </a:p>
      </dgm:t>
    </dgm:pt>
    <dgm:pt modelId="{6F06F052-D40E-4250-A558-42ED2483213F}">
      <dgm:prSet phldrT="[Tekst]"/>
      <dgm:spPr>
        <a:noFill/>
        <a:ln w="19050">
          <a:solidFill>
            <a:schemeClr val="accent1"/>
          </a:solidFill>
        </a:ln>
      </dgm:spPr>
      <dgm:t>
        <a:bodyPr/>
        <a:lstStyle/>
        <a:p>
          <a:r>
            <a:rPr lang="da-DK" dirty="0">
              <a:solidFill>
                <a:schemeClr val="tx1"/>
              </a:solidFill>
            </a:rPr>
            <a:t> </a:t>
          </a:r>
        </a:p>
      </dgm:t>
    </dgm:pt>
    <dgm:pt modelId="{6E1F73DF-7B52-4A00-8A7F-1D9B5F6836D8}" type="parTrans" cxnId="{C5ABA140-7235-4A25-A532-EF563541122E}">
      <dgm:prSet/>
      <dgm:spPr/>
      <dgm:t>
        <a:bodyPr/>
        <a:lstStyle/>
        <a:p>
          <a:endParaRPr lang="da-DK"/>
        </a:p>
      </dgm:t>
    </dgm:pt>
    <dgm:pt modelId="{EB688F5D-04BD-4F74-95B8-8971B0F57298}" type="sibTrans" cxnId="{C5ABA140-7235-4A25-A532-EF563541122E}">
      <dgm:prSet/>
      <dgm:spPr/>
      <dgm:t>
        <a:bodyPr/>
        <a:lstStyle/>
        <a:p>
          <a:endParaRPr lang="da-DK"/>
        </a:p>
      </dgm:t>
    </dgm:pt>
    <dgm:pt modelId="{9B4131B6-3170-42AA-8E0C-8B32B6E0D146}">
      <dgm:prSet phldrT="[Tekst]"/>
      <dgm:spPr>
        <a:noFill/>
        <a:ln w="19050">
          <a:solidFill>
            <a:schemeClr val="accent1"/>
          </a:solidFill>
        </a:ln>
      </dgm:spPr>
      <dgm:t>
        <a:bodyPr/>
        <a:lstStyle/>
        <a:p>
          <a:r>
            <a:rPr lang="da-DK" dirty="0">
              <a:solidFill>
                <a:schemeClr val="tx1"/>
              </a:solidFill>
            </a:rPr>
            <a:t> </a:t>
          </a:r>
        </a:p>
      </dgm:t>
    </dgm:pt>
    <dgm:pt modelId="{4A126222-178C-4685-AC18-C40B7E2D59A2}" type="parTrans" cxnId="{FBDA21CB-25C5-461F-9938-585224D559C0}">
      <dgm:prSet/>
      <dgm:spPr/>
      <dgm:t>
        <a:bodyPr/>
        <a:lstStyle/>
        <a:p>
          <a:endParaRPr lang="da-DK"/>
        </a:p>
      </dgm:t>
    </dgm:pt>
    <dgm:pt modelId="{418F2D40-9171-4EEC-B101-3245A1C93465}" type="sibTrans" cxnId="{FBDA21CB-25C5-461F-9938-585224D559C0}">
      <dgm:prSet/>
      <dgm:spPr/>
      <dgm:t>
        <a:bodyPr/>
        <a:lstStyle/>
        <a:p>
          <a:endParaRPr lang="da-DK"/>
        </a:p>
      </dgm:t>
    </dgm:pt>
    <dgm:pt modelId="{8F8D6D65-5EAF-446C-A73B-834F9A098C9B}" type="pres">
      <dgm:prSet presAssocID="{5E794984-0189-4AFB-80C6-7D242E16E370}" presName="cycle" presStyleCnt="0">
        <dgm:presLayoutVars>
          <dgm:chMax val="1"/>
          <dgm:dir/>
          <dgm:animLvl val="ctr"/>
          <dgm:resizeHandles val="exact"/>
        </dgm:presLayoutVars>
      </dgm:prSet>
      <dgm:spPr/>
    </dgm:pt>
    <dgm:pt modelId="{89443867-8852-4FA3-897F-5CEC1421A7F3}" type="pres">
      <dgm:prSet presAssocID="{4FB47556-63E5-4047-9E51-DDE3A58BDAD1}" presName="centerShape" presStyleLbl="node0" presStyleIdx="0" presStyleCnt="1"/>
      <dgm:spPr/>
    </dgm:pt>
    <dgm:pt modelId="{33D1CAEA-EB80-4F59-8930-C33AE3D2B0B7}" type="pres">
      <dgm:prSet presAssocID="{2850F0EA-1703-481B-B8B3-3422C195233C}" presName="Name9" presStyleLbl="parChTrans1D2" presStyleIdx="0" presStyleCnt="5"/>
      <dgm:spPr/>
    </dgm:pt>
    <dgm:pt modelId="{751F7E98-63C0-46A6-9732-B576AA9C3634}" type="pres">
      <dgm:prSet presAssocID="{2850F0EA-1703-481B-B8B3-3422C195233C}" presName="connTx" presStyleLbl="parChTrans1D2" presStyleIdx="0" presStyleCnt="5"/>
      <dgm:spPr/>
    </dgm:pt>
    <dgm:pt modelId="{C78EEECA-75C5-4A91-9EEA-6FEBB3D74EA0}" type="pres">
      <dgm:prSet presAssocID="{D32F7831-9853-4558-ACC6-E1CC231B7769}" presName="node" presStyleLbl="node1" presStyleIdx="0" presStyleCnt="5">
        <dgm:presLayoutVars>
          <dgm:bulletEnabled val="1"/>
        </dgm:presLayoutVars>
      </dgm:prSet>
      <dgm:spPr/>
    </dgm:pt>
    <dgm:pt modelId="{8649E2F6-86D3-44F8-B928-D995C6C998EF}" type="pres">
      <dgm:prSet presAssocID="{3545C2D4-C6A6-4B62-B85A-BE8295C3F756}" presName="Name9" presStyleLbl="parChTrans1D2" presStyleIdx="1" presStyleCnt="5"/>
      <dgm:spPr/>
    </dgm:pt>
    <dgm:pt modelId="{1271B323-4942-4990-8A17-24D251A1067F}" type="pres">
      <dgm:prSet presAssocID="{3545C2D4-C6A6-4B62-B85A-BE8295C3F756}" presName="connTx" presStyleLbl="parChTrans1D2" presStyleIdx="1" presStyleCnt="5"/>
      <dgm:spPr/>
    </dgm:pt>
    <dgm:pt modelId="{F1F16007-D1DB-4979-97D9-F4D45B37A2BF}" type="pres">
      <dgm:prSet presAssocID="{4C84FC7C-5A86-478C-8540-DC4FABF83D96}" presName="node" presStyleLbl="node1" presStyleIdx="1" presStyleCnt="5">
        <dgm:presLayoutVars>
          <dgm:bulletEnabled val="1"/>
        </dgm:presLayoutVars>
      </dgm:prSet>
      <dgm:spPr/>
    </dgm:pt>
    <dgm:pt modelId="{48850BF3-30FF-4229-992C-5B8B2BBCBC81}" type="pres">
      <dgm:prSet presAssocID="{EBB5A03D-891D-4DA1-A303-310F8F6FECD3}" presName="Name9" presStyleLbl="parChTrans1D2" presStyleIdx="2" presStyleCnt="5"/>
      <dgm:spPr/>
    </dgm:pt>
    <dgm:pt modelId="{918DF872-3BB1-4BA3-B1D8-35FB8625D4C7}" type="pres">
      <dgm:prSet presAssocID="{EBB5A03D-891D-4DA1-A303-310F8F6FECD3}" presName="connTx" presStyleLbl="parChTrans1D2" presStyleIdx="2" presStyleCnt="5"/>
      <dgm:spPr/>
    </dgm:pt>
    <dgm:pt modelId="{EB7505AE-E66D-4534-B4BF-55766D8B1B37}" type="pres">
      <dgm:prSet presAssocID="{BA1F400C-11B0-47BD-90F5-D8FEAC39EF97}" presName="node" presStyleLbl="node1" presStyleIdx="2" presStyleCnt="5">
        <dgm:presLayoutVars>
          <dgm:bulletEnabled val="1"/>
        </dgm:presLayoutVars>
      </dgm:prSet>
      <dgm:spPr/>
    </dgm:pt>
    <dgm:pt modelId="{00A41946-3071-4D51-9F64-809EFBA90CB9}" type="pres">
      <dgm:prSet presAssocID="{6E1F73DF-7B52-4A00-8A7F-1D9B5F6836D8}" presName="Name9" presStyleLbl="parChTrans1D2" presStyleIdx="3" presStyleCnt="5"/>
      <dgm:spPr/>
    </dgm:pt>
    <dgm:pt modelId="{F4874F4A-E99E-475F-815E-BC78DB464D32}" type="pres">
      <dgm:prSet presAssocID="{6E1F73DF-7B52-4A00-8A7F-1D9B5F6836D8}" presName="connTx" presStyleLbl="parChTrans1D2" presStyleIdx="3" presStyleCnt="5"/>
      <dgm:spPr/>
    </dgm:pt>
    <dgm:pt modelId="{1B227C31-4B95-49C5-B32D-D24E128DF724}" type="pres">
      <dgm:prSet presAssocID="{6F06F052-D40E-4250-A558-42ED2483213F}" presName="node" presStyleLbl="node1" presStyleIdx="3" presStyleCnt="5">
        <dgm:presLayoutVars>
          <dgm:bulletEnabled val="1"/>
        </dgm:presLayoutVars>
      </dgm:prSet>
      <dgm:spPr/>
    </dgm:pt>
    <dgm:pt modelId="{424DFED6-C557-4054-A858-F5B24A28FEA7}" type="pres">
      <dgm:prSet presAssocID="{4A126222-178C-4685-AC18-C40B7E2D59A2}" presName="Name9" presStyleLbl="parChTrans1D2" presStyleIdx="4" presStyleCnt="5"/>
      <dgm:spPr/>
    </dgm:pt>
    <dgm:pt modelId="{DDFF3E25-EC7B-4204-B9EB-DC6A3AF44497}" type="pres">
      <dgm:prSet presAssocID="{4A126222-178C-4685-AC18-C40B7E2D59A2}" presName="connTx" presStyleLbl="parChTrans1D2" presStyleIdx="4" presStyleCnt="5"/>
      <dgm:spPr/>
    </dgm:pt>
    <dgm:pt modelId="{BDDD53D3-9145-4688-B762-BCFDB076E30C}" type="pres">
      <dgm:prSet presAssocID="{9B4131B6-3170-42AA-8E0C-8B32B6E0D146}" presName="node" presStyleLbl="node1" presStyleIdx="4" presStyleCnt="5">
        <dgm:presLayoutVars>
          <dgm:bulletEnabled val="1"/>
        </dgm:presLayoutVars>
      </dgm:prSet>
      <dgm:spPr/>
    </dgm:pt>
  </dgm:ptLst>
  <dgm:cxnLst>
    <dgm:cxn modelId="{9B673207-AFB1-4624-A415-F0A0C0AB8317}" type="presOf" srcId="{EBB5A03D-891D-4DA1-A303-310F8F6FECD3}" destId="{48850BF3-30FF-4229-992C-5B8B2BBCBC81}" srcOrd="0" destOrd="0" presId="urn:microsoft.com/office/officeart/2005/8/layout/radial1"/>
    <dgm:cxn modelId="{C6586A15-2719-41F4-9151-4C8C52B706EC}" type="presOf" srcId="{EBB5A03D-891D-4DA1-A303-310F8F6FECD3}" destId="{918DF872-3BB1-4BA3-B1D8-35FB8625D4C7}" srcOrd="1" destOrd="0" presId="urn:microsoft.com/office/officeart/2005/8/layout/radial1"/>
    <dgm:cxn modelId="{57BACC1B-F143-4F0E-811A-679BF10D9C38}" srcId="{4FB47556-63E5-4047-9E51-DDE3A58BDAD1}" destId="{4C84FC7C-5A86-478C-8540-DC4FABF83D96}" srcOrd="1" destOrd="0" parTransId="{3545C2D4-C6A6-4B62-B85A-BE8295C3F756}" sibTransId="{08DC42FD-1A70-40BB-B6FA-7EE290EAC94B}"/>
    <dgm:cxn modelId="{9CEA141E-F8DB-4E59-B6C3-E9A3608FD92E}" type="presOf" srcId="{BA1F400C-11B0-47BD-90F5-D8FEAC39EF97}" destId="{EB7505AE-E66D-4534-B4BF-55766D8B1B37}" srcOrd="0" destOrd="0" presId="urn:microsoft.com/office/officeart/2005/8/layout/radial1"/>
    <dgm:cxn modelId="{C1ECE720-661A-4163-87AA-C9605A0E86EA}" type="presOf" srcId="{2850F0EA-1703-481B-B8B3-3422C195233C}" destId="{33D1CAEA-EB80-4F59-8930-C33AE3D2B0B7}" srcOrd="0" destOrd="0" presId="urn:microsoft.com/office/officeart/2005/8/layout/radial1"/>
    <dgm:cxn modelId="{8F8EF52D-B5A5-47AC-8D77-0B4596EADAC2}" srcId="{5E794984-0189-4AFB-80C6-7D242E16E370}" destId="{4FB47556-63E5-4047-9E51-DDE3A58BDAD1}" srcOrd="0" destOrd="0" parTransId="{BCC1381E-A7CC-49FB-B031-6BCC065C26F4}" sibTransId="{8BA8E68F-05E1-4DCB-AAD5-C4BEEC59CCAF}"/>
    <dgm:cxn modelId="{C5ABA140-7235-4A25-A532-EF563541122E}" srcId="{4FB47556-63E5-4047-9E51-DDE3A58BDAD1}" destId="{6F06F052-D40E-4250-A558-42ED2483213F}" srcOrd="3" destOrd="0" parTransId="{6E1F73DF-7B52-4A00-8A7F-1D9B5F6836D8}" sibTransId="{EB688F5D-04BD-4F74-95B8-8971B0F57298}"/>
    <dgm:cxn modelId="{CCBDF05E-D9D4-4578-87D8-19E530F6C845}" srcId="{4FB47556-63E5-4047-9E51-DDE3A58BDAD1}" destId="{D32F7831-9853-4558-ACC6-E1CC231B7769}" srcOrd="0" destOrd="0" parTransId="{2850F0EA-1703-481B-B8B3-3422C195233C}" sibTransId="{877C18EB-E5EC-49F1-A15D-B4D786F418C6}"/>
    <dgm:cxn modelId="{A2287666-A8E6-42EA-97A3-56C972F904C4}" type="presOf" srcId="{5E794984-0189-4AFB-80C6-7D242E16E370}" destId="{8F8D6D65-5EAF-446C-A73B-834F9A098C9B}" srcOrd="0" destOrd="0" presId="urn:microsoft.com/office/officeart/2005/8/layout/radial1"/>
    <dgm:cxn modelId="{72F61B6C-6139-4F4E-9670-363A1057AAEB}" type="presOf" srcId="{D32F7831-9853-4558-ACC6-E1CC231B7769}" destId="{C78EEECA-75C5-4A91-9EEA-6FEBB3D74EA0}" srcOrd="0" destOrd="0" presId="urn:microsoft.com/office/officeart/2005/8/layout/radial1"/>
    <dgm:cxn modelId="{E9C2BE56-74AE-4A1B-8E9E-0C80FEAC4CE4}" type="presOf" srcId="{4FB47556-63E5-4047-9E51-DDE3A58BDAD1}" destId="{89443867-8852-4FA3-897F-5CEC1421A7F3}" srcOrd="0" destOrd="0" presId="urn:microsoft.com/office/officeart/2005/8/layout/radial1"/>
    <dgm:cxn modelId="{A81B9B7B-7235-43C1-855E-72570BDF3C7E}" type="presOf" srcId="{3545C2D4-C6A6-4B62-B85A-BE8295C3F756}" destId="{1271B323-4942-4990-8A17-24D251A1067F}" srcOrd="1" destOrd="0" presId="urn:microsoft.com/office/officeart/2005/8/layout/radial1"/>
    <dgm:cxn modelId="{A45AEF96-768D-425F-A352-21234D35D759}" type="presOf" srcId="{3545C2D4-C6A6-4B62-B85A-BE8295C3F756}" destId="{8649E2F6-86D3-44F8-B928-D995C6C998EF}" srcOrd="0" destOrd="0" presId="urn:microsoft.com/office/officeart/2005/8/layout/radial1"/>
    <dgm:cxn modelId="{E4E1C59C-EA56-433A-9BA9-E1DFE0FA63C5}" type="presOf" srcId="{2850F0EA-1703-481B-B8B3-3422C195233C}" destId="{751F7E98-63C0-46A6-9732-B576AA9C3634}" srcOrd="1" destOrd="0" presId="urn:microsoft.com/office/officeart/2005/8/layout/radial1"/>
    <dgm:cxn modelId="{AAB522AE-2B8C-447B-A161-93235BE20F62}" type="presOf" srcId="{6E1F73DF-7B52-4A00-8A7F-1D9B5F6836D8}" destId="{00A41946-3071-4D51-9F64-809EFBA90CB9}" srcOrd="0" destOrd="0" presId="urn:microsoft.com/office/officeart/2005/8/layout/radial1"/>
    <dgm:cxn modelId="{ADC8D4C1-3BDE-4913-8392-93A8F6750F55}" type="presOf" srcId="{4A126222-178C-4685-AC18-C40B7E2D59A2}" destId="{424DFED6-C557-4054-A858-F5B24A28FEA7}" srcOrd="0" destOrd="0" presId="urn:microsoft.com/office/officeart/2005/8/layout/radial1"/>
    <dgm:cxn modelId="{4EAEBFC5-3FB0-4C79-AF1E-55E0F77D63E1}" type="presOf" srcId="{4A126222-178C-4685-AC18-C40B7E2D59A2}" destId="{DDFF3E25-EC7B-4204-B9EB-DC6A3AF44497}" srcOrd="1" destOrd="0" presId="urn:microsoft.com/office/officeart/2005/8/layout/radial1"/>
    <dgm:cxn modelId="{FBDA21CB-25C5-461F-9938-585224D559C0}" srcId="{4FB47556-63E5-4047-9E51-DDE3A58BDAD1}" destId="{9B4131B6-3170-42AA-8E0C-8B32B6E0D146}" srcOrd="4" destOrd="0" parTransId="{4A126222-178C-4685-AC18-C40B7E2D59A2}" sibTransId="{418F2D40-9171-4EEC-B101-3245A1C93465}"/>
    <dgm:cxn modelId="{792C7BCF-551D-4CF6-A7D1-FADEF406C35C}" type="presOf" srcId="{6F06F052-D40E-4250-A558-42ED2483213F}" destId="{1B227C31-4B95-49C5-B32D-D24E128DF724}" srcOrd="0" destOrd="0" presId="urn:microsoft.com/office/officeart/2005/8/layout/radial1"/>
    <dgm:cxn modelId="{806B85DA-4270-4E53-B20A-D14A0F4793C8}" type="presOf" srcId="{4C84FC7C-5A86-478C-8540-DC4FABF83D96}" destId="{F1F16007-D1DB-4979-97D9-F4D45B37A2BF}" srcOrd="0" destOrd="0" presId="urn:microsoft.com/office/officeart/2005/8/layout/radial1"/>
    <dgm:cxn modelId="{5410A2ED-30A5-4F74-8714-25E82AAEE5A0}" type="presOf" srcId="{9B4131B6-3170-42AA-8E0C-8B32B6E0D146}" destId="{BDDD53D3-9145-4688-B762-BCFDB076E30C}" srcOrd="0" destOrd="0" presId="urn:microsoft.com/office/officeart/2005/8/layout/radial1"/>
    <dgm:cxn modelId="{CF892EF5-E296-44D3-96DE-F0B5B746A273}" srcId="{4FB47556-63E5-4047-9E51-DDE3A58BDAD1}" destId="{BA1F400C-11B0-47BD-90F5-D8FEAC39EF97}" srcOrd="2" destOrd="0" parTransId="{EBB5A03D-891D-4DA1-A303-310F8F6FECD3}" sibTransId="{497FD7EF-2FF1-40B3-8E32-ACA1D1971571}"/>
    <dgm:cxn modelId="{B535BFF6-BCCF-4A58-BBBF-EAF1C43FA900}" type="presOf" srcId="{6E1F73DF-7B52-4A00-8A7F-1D9B5F6836D8}" destId="{F4874F4A-E99E-475F-815E-BC78DB464D32}" srcOrd="1" destOrd="0" presId="urn:microsoft.com/office/officeart/2005/8/layout/radial1"/>
    <dgm:cxn modelId="{4BA29086-186D-4B45-A1EB-57BE157B230B}" type="presParOf" srcId="{8F8D6D65-5EAF-446C-A73B-834F9A098C9B}" destId="{89443867-8852-4FA3-897F-5CEC1421A7F3}" srcOrd="0" destOrd="0" presId="urn:microsoft.com/office/officeart/2005/8/layout/radial1"/>
    <dgm:cxn modelId="{64BCD375-52A2-4ECE-96DA-BB6F613E40BD}" type="presParOf" srcId="{8F8D6D65-5EAF-446C-A73B-834F9A098C9B}" destId="{33D1CAEA-EB80-4F59-8930-C33AE3D2B0B7}" srcOrd="1" destOrd="0" presId="urn:microsoft.com/office/officeart/2005/8/layout/radial1"/>
    <dgm:cxn modelId="{E375E9F6-A788-478E-9969-521CD2DD5E84}" type="presParOf" srcId="{33D1CAEA-EB80-4F59-8930-C33AE3D2B0B7}" destId="{751F7E98-63C0-46A6-9732-B576AA9C3634}" srcOrd="0" destOrd="0" presId="urn:microsoft.com/office/officeart/2005/8/layout/radial1"/>
    <dgm:cxn modelId="{CB9CC8B1-8F9A-4264-AD5E-DF4B4CEC1822}" type="presParOf" srcId="{8F8D6D65-5EAF-446C-A73B-834F9A098C9B}" destId="{C78EEECA-75C5-4A91-9EEA-6FEBB3D74EA0}" srcOrd="2" destOrd="0" presId="urn:microsoft.com/office/officeart/2005/8/layout/radial1"/>
    <dgm:cxn modelId="{8773DAE8-1E4F-412B-B310-BC4F16C66ECA}" type="presParOf" srcId="{8F8D6D65-5EAF-446C-A73B-834F9A098C9B}" destId="{8649E2F6-86D3-44F8-B928-D995C6C998EF}" srcOrd="3" destOrd="0" presId="urn:microsoft.com/office/officeart/2005/8/layout/radial1"/>
    <dgm:cxn modelId="{B74FE0F8-019E-4A71-AB65-9413B0CF5C25}" type="presParOf" srcId="{8649E2F6-86D3-44F8-B928-D995C6C998EF}" destId="{1271B323-4942-4990-8A17-24D251A1067F}" srcOrd="0" destOrd="0" presId="urn:microsoft.com/office/officeart/2005/8/layout/radial1"/>
    <dgm:cxn modelId="{E942A2E3-91F6-44DB-B34A-086806AFEBE6}" type="presParOf" srcId="{8F8D6D65-5EAF-446C-A73B-834F9A098C9B}" destId="{F1F16007-D1DB-4979-97D9-F4D45B37A2BF}" srcOrd="4" destOrd="0" presId="urn:microsoft.com/office/officeart/2005/8/layout/radial1"/>
    <dgm:cxn modelId="{73870D61-3184-47C4-A059-9B7531E8AE8B}" type="presParOf" srcId="{8F8D6D65-5EAF-446C-A73B-834F9A098C9B}" destId="{48850BF3-30FF-4229-992C-5B8B2BBCBC81}" srcOrd="5" destOrd="0" presId="urn:microsoft.com/office/officeart/2005/8/layout/radial1"/>
    <dgm:cxn modelId="{2C18769F-1379-442C-BB5F-240223036E73}" type="presParOf" srcId="{48850BF3-30FF-4229-992C-5B8B2BBCBC81}" destId="{918DF872-3BB1-4BA3-B1D8-35FB8625D4C7}" srcOrd="0" destOrd="0" presId="urn:microsoft.com/office/officeart/2005/8/layout/radial1"/>
    <dgm:cxn modelId="{FCCECFDE-1754-4CA2-A43A-65912DA0ECAA}" type="presParOf" srcId="{8F8D6D65-5EAF-446C-A73B-834F9A098C9B}" destId="{EB7505AE-E66D-4534-B4BF-55766D8B1B37}" srcOrd="6" destOrd="0" presId="urn:microsoft.com/office/officeart/2005/8/layout/radial1"/>
    <dgm:cxn modelId="{073ED263-B0A0-48A7-9A86-33ED7E078B81}" type="presParOf" srcId="{8F8D6D65-5EAF-446C-A73B-834F9A098C9B}" destId="{00A41946-3071-4D51-9F64-809EFBA90CB9}" srcOrd="7" destOrd="0" presId="urn:microsoft.com/office/officeart/2005/8/layout/radial1"/>
    <dgm:cxn modelId="{CB5F9E4F-D9F9-44BA-80DB-D3464DF8BBBB}" type="presParOf" srcId="{00A41946-3071-4D51-9F64-809EFBA90CB9}" destId="{F4874F4A-E99E-475F-815E-BC78DB464D32}" srcOrd="0" destOrd="0" presId="urn:microsoft.com/office/officeart/2005/8/layout/radial1"/>
    <dgm:cxn modelId="{C8B9F7F3-1AA3-41A1-86E1-5CC3CADB8007}" type="presParOf" srcId="{8F8D6D65-5EAF-446C-A73B-834F9A098C9B}" destId="{1B227C31-4B95-49C5-B32D-D24E128DF724}" srcOrd="8" destOrd="0" presId="urn:microsoft.com/office/officeart/2005/8/layout/radial1"/>
    <dgm:cxn modelId="{FA96BA15-56F5-4B87-BC5F-4E45AA6CA8EF}" type="presParOf" srcId="{8F8D6D65-5EAF-446C-A73B-834F9A098C9B}" destId="{424DFED6-C557-4054-A858-F5B24A28FEA7}" srcOrd="9" destOrd="0" presId="urn:microsoft.com/office/officeart/2005/8/layout/radial1"/>
    <dgm:cxn modelId="{5DAEA5F8-E175-4450-B312-C528686597DD}" type="presParOf" srcId="{424DFED6-C557-4054-A858-F5B24A28FEA7}" destId="{DDFF3E25-EC7B-4204-B9EB-DC6A3AF44497}" srcOrd="0" destOrd="0" presId="urn:microsoft.com/office/officeart/2005/8/layout/radial1"/>
    <dgm:cxn modelId="{F0DD9700-DFBF-4D0D-AD6D-7D7B8921BC06}" type="presParOf" srcId="{8F8D6D65-5EAF-446C-A73B-834F9A098C9B}" destId="{BDDD53D3-9145-4688-B762-BCFDB076E30C}"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794984-0189-4AFB-80C6-7D242E16E370}"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da-DK"/>
        </a:p>
      </dgm:t>
    </dgm:pt>
    <dgm:pt modelId="{4FB47556-63E5-4047-9E51-DDE3A58BDAD1}">
      <dgm:prSet phldrT="[Tekst]"/>
      <dgm:spPr>
        <a:noFill/>
        <a:ln w="19050">
          <a:solidFill>
            <a:schemeClr val="accent1"/>
          </a:solidFill>
        </a:ln>
      </dgm:spPr>
      <dgm:t>
        <a:bodyPr/>
        <a:lstStyle/>
        <a:p>
          <a:r>
            <a:rPr lang="da-DK" dirty="0"/>
            <a:t> </a:t>
          </a:r>
        </a:p>
      </dgm:t>
    </dgm:pt>
    <dgm:pt modelId="{BCC1381E-A7CC-49FB-B031-6BCC065C26F4}" type="parTrans" cxnId="{8F8EF52D-B5A5-47AC-8D77-0B4596EADAC2}">
      <dgm:prSet/>
      <dgm:spPr/>
      <dgm:t>
        <a:bodyPr/>
        <a:lstStyle/>
        <a:p>
          <a:endParaRPr lang="da-DK"/>
        </a:p>
      </dgm:t>
    </dgm:pt>
    <dgm:pt modelId="{8BA8E68F-05E1-4DCB-AAD5-C4BEEC59CCAF}" type="sibTrans" cxnId="{8F8EF52D-B5A5-47AC-8D77-0B4596EADAC2}">
      <dgm:prSet/>
      <dgm:spPr/>
      <dgm:t>
        <a:bodyPr/>
        <a:lstStyle/>
        <a:p>
          <a:endParaRPr lang="da-DK"/>
        </a:p>
      </dgm:t>
    </dgm:pt>
    <dgm:pt modelId="{D32F7831-9853-4558-ACC6-E1CC231B7769}">
      <dgm:prSet phldrT="[Tekst]"/>
      <dgm:spPr>
        <a:noFill/>
        <a:ln w="19050">
          <a:solidFill>
            <a:schemeClr val="accent1"/>
          </a:solidFill>
        </a:ln>
      </dgm:spPr>
      <dgm:t>
        <a:bodyPr/>
        <a:lstStyle/>
        <a:p>
          <a:r>
            <a:rPr lang="da-DK" dirty="0">
              <a:solidFill>
                <a:schemeClr val="tx1"/>
              </a:solidFill>
            </a:rPr>
            <a:t> </a:t>
          </a:r>
        </a:p>
      </dgm:t>
    </dgm:pt>
    <dgm:pt modelId="{2850F0EA-1703-481B-B8B3-3422C195233C}" type="parTrans" cxnId="{CCBDF05E-D9D4-4578-87D8-19E530F6C845}">
      <dgm:prSet/>
      <dgm:spPr/>
      <dgm:t>
        <a:bodyPr/>
        <a:lstStyle/>
        <a:p>
          <a:endParaRPr lang="da-DK"/>
        </a:p>
      </dgm:t>
    </dgm:pt>
    <dgm:pt modelId="{877C18EB-E5EC-49F1-A15D-B4D786F418C6}" type="sibTrans" cxnId="{CCBDF05E-D9D4-4578-87D8-19E530F6C845}">
      <dgm:prSet/>
      <dgm:spPr/>
      <dgm:t>
        <a:bodyPr/>
        <a:lstStyle/>
        <a:p>
          <a:endParaRPr lang="da-DK"/>
        </a:p>
      </dgm:t>
    </dgm:pt>
    <dgm:pt modelId="{4C84FC7C-5A86-478C-8540-DC4FABF83D96}">
      <dgm:prSet phldrT="[Teks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da-DK" dirty="0">
              <a:solidFill>
                <a:schemeClr val="tx1"/>
              </a:solidFill>
            </a:rPr>
            <a:t> </a:t>
          </a:r>
        </a:p>
      </dgm:t>
    </dgm:pt>
    <dgm:pt modelId="{3545C2D4-C6A6-4B62-B85A-BE8295C3F756}" type="parTrans" cxnId="{57BACC1B-F143-4F0E-811A-679BF10D9C38}">
      <dgm:prSet>
        <dgm:style>
          <a:lnRef idx="0">
            <a:scrgbClr r="0" g="0" b="0"/>
          </a:lnRef>
          <a:fillRef idx="0">
            <a:scrgbClr r="0" g="0" b="0"/>
          </a:fillRef>
          <a:effectRef idx="0">
            <a:scrgbClr r="0" g="0" b="0"/>
          </a:effectRef>
          <a:fontRef idx="minor">
            <a:schemeClr val="accent1"/>
          </a:fontRef>
        </dgm:style>
      </dgm:prSet>
      <dgm:spPr>
        <a:ln w="9525" cap="flat" cmpd="sng" algn="ctr">
          <a:solidFill>
            <a:schemeClr val="accent1"/>
          </a:solidFill>
          <a:prstDash val="solid"/>
          <a:round/>
          <a:headEnd type="none" w="med" len="med"/>
          <a:tailEnd type="none" w="med" len="med"/>
        </a:ln>
      </dgm:spPr>
      <dgm:t>
        <a:bodyPr/>
        <a:lstStyle/>
        <a:p>
          <a:endParaRPr lang="da-DK"/>
        </a:p>
      </dgm:t>
    </dgm:pt>
    <dgm:pt modelId="{08DC42FD-1A70-40BB-B6FA-7EE290EAC94B}" type="sibTrans" cxnId="{57BACC1B-F143-4F0E-811A-679BF10D9C38}">
      <dgm:prSet/>
      <dgm:spPr/>
      <dgm:t>
        <a:bodyPr/>
        <a:lstStyle/>
        <a:p>
          <a:endParaRPr lang="da-DK"/>
        </a:p>
      </dgm:t>
    </dgm:pt>
    <dgm:pt modelId="{BA1F400C-11B0-47BD-90F5-D8FEAC39EF97}">
      <dgm:prSet phldrT="[Tekst]"/>
      <dgm:spPr>
        <a:noFill/>
        <a:ln w="19050">
          <a:solidFill>
            <a:schemeClr val="accent1"/>
          </a:solidFill>
        </a:ln>
      </dgm:spPr>
      <dgm:t>
        <a:bodyPr/>
        <a:lstStyle/>
        <a:p>
          <a:r>
            <a:rPr lang="da-DK" dirty="0">
              <a:solidFill>
                <a:schemeClr val="tx1"/>
              </a:solidFill>
            </a:rPr>
            <a:t> </a:t>
          </a:r>
        </a:p>
      </dgm:t>
    </dgm:pt>
    <dgm:pt modelId="{EBB5A03D-891D-4DA1-A303-310F8F6FECD3}" type="parTrans" cxnId="{CF892EF5-E296-44D3-96DE-F0B5B746A273}">
      <dgm:prSet/>
      <dgm:spPr/>
      <dgm:t>
        <a:bodyPr/>
        <a:lstStyle/>
        <a:p>
          <a:endParaRPr lang="da-DK"/>
        </a:p>
      </dgm:t>
    </dgm:pt>
    <dgm:pt modelId="{497FD7EF-2FF1-40B3-8E32-ACA1D1971571}" type="sibTrans" cxnId="{CF892EF5-E296-44D3-96DE-F0B5B746A273}">
      <dgm:prSet/>
      <dgm:spPr/>
      <dgm:t>
        <a:bodyPr/>
        <a:lstStyle/>
        <a:p>
          <a:endParaRPr lang="da-DK"/>
        </a:p>
      </dgm:t>
    </dgm:pt>
    <dgm:pt modelId="{6F06F052-D40E-4250-A558-42ED2483213F}">
      <dgm:prSet phldrT="[Teks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da-DK" dirty="0">
              <a:solidFill>
                <a:schemeClr val="tx1"/>
              </a:solidFill>
            </a:rPr>
            <a:t> </a:t>
          </a:r>
        </a:p>
      </dgm:t>
    </dgm:pt>
    <dgm:pt modelId="{6E1F73DF-7B52-4A00-8A7F-1D9B5F6836D8}" type="parTrans" cxnId="{C5ABA140-7235-4A25-A532-EF563541122E}">
      <dgm:prSet>
        <dgm:style>
          <a:lnRef idx="0">
            <a:scrgbClr r="0" g="0" b="0"/>
          </a:lnRef>
          <a:fillRef idx="0">
            <a:scrgbClr r="0" g="0" b="0"/>
          </a:fillRef>
          <a:effectRef idx="0">
            <a:scrgbClr r="0" g="0" b="0"/>
          </a:effectRef>
          <a:fontRef idx="minor">
            <a:schemeClr val="accent1"/>
          </a:fontRef>
        </dgm:style>
      </dgm:prSet>
      <dgm:spPr>
        <a:ln w="9525" cap="flat" cmpd="sng" algn="ctr">
          <a:solidFill>
            <a:schemeClr val="accent1"/>
          </a:solidFill>
          <a:prstDash val="solid"/>
          <a:round/>
          <a:headEnd type="none" w="med" len="med"/>
          <a:tailEnd type="none" w="med" len="med"/>
        </a:ln>
      </dgm:spPr>
      <dgm:t>
        <a:bodyPr/>
        <a:lstStyle/>
        <a:p>
          <a:endParaRPr lang="da-DK"/>
        </a:p>
      </dgm:t>
    </dgm:pt>
    <dgm:pt modelId="{EB688F5D-04BD-4F74-95B8-8971B0F57298}" type="sibTrans" cxnId="{C5ABA140-7235-4A25-A532-EF563541122E}">
      <dgm:prSet/>
      <dgm:spPr/>
      <dgm:t>
        <a:bodyPr/>
        <a:lstStyle/>
        <a:p>
          <a:endParaRPr lang="da-DK"/>
        </a:p>
      </dgm:t>
    </dgm:pt>
    <dgm:pt modelId="{9B4131B6-3170-42AA-8E0C-8B32B6E0D146}">
      <dgm:prSet phldrT="[Teks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da-DK" dirty="0">
              <a:solidFill>
                <a:schemeClr val="tx1"/>
              </a:solidFill>
            </a:rPr>
            <a:t> </a:t>
          </a:r>
        </a:p>
      </dgm:t>
    </dgm:pt>
    <dgm:pt modelId="{4A126222-178C-4685-AC18-C40B7E2D59A2}" type="parTrans" cxnId="{FBDA21CB-25C5-461F-9938-585224D559C0}">
      <dgm:prSet>
        <dgm:style>
          <a:lnRef idx="0">
            <a:scrgbClr r="0" g="0" b="0"/>
          </a:lnRef>
          <a:fillRef idx="0">
            <a:scrgbClr r="0" g="0" b="0"/>
          </a:fillRef>
          <a:effectRef idx="0">
            <a:scrgbClr r="0" g="0" b="0"/>
          </a:effectRef>
          <a:fontRef idx="minor">
            <a:schemeClr val="accent1"/>
          </a:fontRef>
        </dgm:style>
      </dgm:prSet>
      <dgm:spPr>
        <a:ln w="9525" cap="flat" cmpd="sng" algn="ctr">
          <a:solidFill>
            <a:schemeClr val="accent1"/>
          </a:solidFill>
          <a:prstDash val="solid"/>
          <a:round/>
          <a:headEnd type="none" w="med" len="med"/>
          <a:tailEnd type="none" w="med" len="med"/>
        </a:ln>
      </dgm:spPr>
      <dgm:t>
        <a:bodyPr/>
        <a:lstStyle/>
        <a:p>
          <a:endParaRPr lang="da-DK"/>
        </a:p>
      </dgm:t>
    </dgm:pt>
    <dgm:pt modelId="{418F2D40-9171-4EEC-B101-3245A1C93465}" type="sibTrans" cxnId="{FBDA21CB-25C5-461F-9938-585224D559C0}">
      <dgm:prSet/>
      <dgm:spPr/>
      <dgm:t>
        <a:bodyPr/>
        <a:lstStyle/>
        <a:p>
          <a:endParaRPr lang="da-DK"/>
        </a:p>
      </dgm:t>
    </dgm:pt>
    <dgm:pt modelId="{8F8D6D65-5EAF-446C-A73B-834F9A098C9B}" type="pres">
      <dgm:prSet presAssocID="{5E794984-0189-4AFB-80C6-7D242E16E370}" presName="cycle" presStyleCnt="0">
        <dgm:presLayoutVars>
          <dgm:chMax val="1"/>
          <dgm:dir/>
          <dgm:animLvl val="ctr"/>
          <dgm:resizeHandles val="exact"/>
        </dgm:presLayoutVars>
      </dgm:prSet>
      <dgm:spPr/>
    </dgm:pt>
    <dgm:pt modelId="{89443867-8852-4FA3-897F-5CEC1421A7F3}" type="pres">
      <dgm:prSet presAssocID="{4FB47556-63E5-4047-9E51-DDE3A58BDAD1}" presName="centerShape" presStyleLbl="node0" presStyleIdx="0" presStyleCnt="1"/>
      <dgm:spPr/>
    </dgm:pt>
    <dgm:pt modelId="{33D1CAEA-EB80-4F59-8930-C33AE3D2B0B7}" type="pres">
      <dgm:prSet presAssocID="{2850F0EA-1703-481B-B8B3-3422C195233C}" presName="Name9" presStyleLbl="parChTrans1D2" presStyleIdx="0" presStyleCnt="5"/>
      <dgm:spPr/>
    </dgm:pt>
    <dgm:pt modelId="{751F7E98-63C0-46A6-9732-B576AA9C3634}" type="pres">
      <dgm:prSet presAssocID="{2850F0EA-1703-481B-B8B3-3422C195233C}" presName="connTx" presStyleLbl="parChTrans1D2" presStyleIdx="0" presStyleCnt="5"/>
      <dgm:spPr/>
    </dgm:pt>
    <dgm:pt modelId="{C78EEECA-75C5-4A91-9EEA-6FEBB3D74EA0}" type="pres">
      <dgm:prSet presAssocID="{D32F7831-9853-4558-ACC6-E1CC231B7769}" presName="node" presStyleLbl="node1" presStyleIdx="0" presStyleCnt="5">
        <dgm:presLayoutVars>
          <dgm:bulletEnabled val="1"/>
        </dgm:presLayoutVars>
      </dgm:prSet>
      <dgm:spPr/>
    </dgm:pt>
    <dgm:pt modelId="{8649E2F6-86D3-44F8-B928-D995C6C998EF}" type="pres">
      <dgm:prSet presAssocID="{3545C2D4-C6A6-4B62-B85A-BE8295C3F756}" presName="Name9" presStyleLbl="parChTrans1D2" presStyleIdx="1" presStyleCnt="5"/>
      <dgm:spPr/>
    </dgm:pt>
    <dgm:pt modelId="{1271B323-4942-4990-8A17-24D251A1067F}" type="pres">
      <dgm:prSet presAssocID="{3545C2D4-C6A6-4B62-B85A-BE8295C3F756}" presName="connTx" presStyleLbl="parChTrans1D2" presStyleIdx="1" presStyleCnt="5"/>
      <dgm:spPr/>
    </dgm:pt>
    <dgm:pt modelId="{F1F16007-D1DB-4979-97D9-F4D45B37A2BF}" type="pres">
      <dgm:prSet presAssocID="{4C84FC7C-5A86-478C-8540-DC4FABF83D96}" presName="node" presStyleLbl="node1" presStyleIdx="1" presStyleCnt="5">
        <dgm:presLayoutVars>
          <dgm:bulletEnabled val="1"/>
        </dgm:presLayoutVars>
      </dgm:prSet>
      <dgm:spPr/>
    </dgm:pt>
    <dgm:pt modelId="{48850BF3-30FF-4229-992C-5B8B2BBCBC81}" type="pres">
      <dgm:prSet presAssocID="{EBB5A03D-891D-4DA1-A303-310F8F6FECD3}" presName="Name9" presStyleLbl="parChTrans1D2" presStyleIdx="2" presStyleCnt="5"/>
      <dgm:spPr/>
    </dgm:pt>
    <dgm:pt modelId="{918DF872-3BB1-4BA3-B1D8-35FB8625D4C7}" type="pres">
      <dgm:prSet presAssocID="{EBB5A03D-891D-4DA1-A303-310F8F6FECD3}" presName="connTx" presStyleLbl="parChTrans1D2" presStyleIdx="2" presStyleCnt="5"/>
      <dgm:spPr/>
    </dgm:pt>
    <dgm:pt modelId="{EB7505AE-E66D-4534-B4BF-55766D8B1B37}" type="pres">
      <dgm:prSet presAssocID="{BA1F400C-11B0-47BD-90F5-D8FEAC39EF97}" presName="node" presStyleLbl="node1" presStyleIdx="2" presStyleCnt="5">
        <dgm:presLayoutVars>
          <dgm:bulletEnabled val="1"/>
        </dgm:presLayoutVars>
      </dgm:prSet>
      <dgm:spPr/>
    </dgm:pt>
    <dgm:pt modelId="{00A41946-3071-4D51-9F64-809EFBA90CB9}" type="pres">
      <dgm:prSet presAssocID="{6E1F73DF-7B52-4A00-8A7F-1D9B5F6836D8}" presName="Name9" presStyleLbl="parChTrans1D2" presStyleIdx="3" presStyleCnt="5"/>
      <dgm:spPr/>
    </dgm:pt>
    <dgm:pt modelId="{F4874F4A-E99E-475F-815E-BC78DB464D32}" type="pres">
      <dgm:prSet presAssocID="{6E1F73DF-7B52-4A00-8A7F-1D9B5F6836D8}" presName="connTx" presStyleLbl="parChTrans1D2" presStyleIdx="3" presStyleCnt="5"/>
      <dgm:spPr/>
    </dgm:pt>
    <dgm:pt modelId="{1B227C31-4B95-49C5-B32D-D24E128DF724}" type="pres">
      <dgm:prSet presAssocID="{6F06F052-D40E-4250-A558-42ED2483213F}" presName="node" presStyleLbl="node1" presStyleIdx="3" presStyleCnt="5">
        <dgm:presLayoutVars>
          <dgm:bulletEnabled val="1"/>
        </dgm:presLayoutVars>
      </dgm:prSet>
      <dgm:spPr/>
    </dgm:pt>
    <dgm:pt modelId="{424DFED6-C557-4054-A858-F5B24A28FEA7}" type="pres">
      <dgm:prSet presAssocID="{4A126222-178C-4685-AC18-C40B7E2D59A2}" presName="Name9" presStyleLbl="parChTrans1D2" presStyleIdx="4" presStyleCnt="5"/>
      <dgm:spPr/>
    </dgm:pt>
    <dgm:pt modelId="{DDFF3E25-EC7B-4204-B9EB-DC6A3AF44497}" type="pres">
      <dgm:prSet presAssocID="{4A126222-178C-4685-AC18-C40B7E2D59A2}" presName="connTx" presStyleLbl="parChTrans1D2" presStyleIdx="4" presStyleCnt="5"/>
      <dgm:spPr/>
    </dgm:pt>
    <dgm:pt modelId="{BDDD53D3-9145-4688-B762-BCFDB076E30C}" type="pres">
      <dgm:prSet presAssocID="{9B4131B6-3170-42AA-8E0C-8B32B6E0D146}" presName="node" presStyleLbl="node1" presStyleIdx="4" presStyleCnt="5">
        <dgm:presLayoutVars>
          <dgm:bulletEnabled val="1"/>
        </dgm:presLayoutVars>
      </dgm:prSet>
      <dgm:spPr/>
    </dgm:pt>
  </dgm:ptLst>
  <dgm:cxnLst>
    <dgm:cxn modelId="{9B673207-AFB1-4624-A415-F0A0C0AB8317}" type="presOf" srcId="{EBB5A03D-891D-4DA1-A303-310F8F6FECD3}" destId="{48850BF3-30FF-4229-992C-5B8B2BBCBC81}" srcOrd="0" destOrd="0" presId="urn:microsoft.com/office/officeart/2005/8/layout/radial1"/>
    <dgm:cxn modelId="{C6586A15-2719-41F4-9151-4C8C52B706EC}" type="presOf" srcId="{EBB5A03D-891D-4DA1-A303-310F8F6FECD3}" destId="{918DF872-3BB1-4BA3-B1D8-35FB8625D4C7}" srcOrd="1" destOrd="0" presId="urn:microsoft.com/office/officeart/2005/8/layout/radial1"/>
    <dgm:cxn modelId="{57BACC1B-F143-4F0E-811A-679BF10D9C38}" srcId="{4FB47556-63E5-4047-9E51-DDE3A58BDAD1}" destId="{4C84FC7C-5A86-478C-8540-DC4FABF83D96}" srcOrd="1" destOrd="0" parTransId="{3545C2D4-C6A6-4B62-B85A-BE8295C3F756}" sibTransId="{08DC42FD-1A70-40BB-B6FA-7EE290EAC94B}"/>
    <dgm:cxn modelId="{9CEA141E-F8DB-4E59-B6C3-E9A3608FD92E}" type="presOf" srcId="{BA1F400C-11B0-47BD-90F5-D8FEAC39EF97}" destId="{EB7505AE-E66D-4534-B4BF-55766D8B1B37}" srcOrd="0" destOrd="0" presId="urn:microsoft.com/office/officeart/2005/8/layout/radial1"/>
    <dgm:cxn modelId="{C1ECE720-661A-4163-87AA-C9605A0E86EA}" type="presOf" srcId="{2850F0EA-1703-481B-B8B3-3422C195233C}" destId="{33D1CAEA-EB80-4F59-8930-C33AE3D2B0B7}" srcOrd="0" destOrd="0" presId="urn:microsoft.com/office/officeart/2005/8/layout/radial1"/>
    <dgm:cxn modelId="{8F8EF52D-B5A5-47AC-8D77-0B4596EADAC2}" srcId="{5E794984-0189-4AFB-80C6-7D242E16E370}" destId="{4FB47556-63E5-4047-9E51-DDE3A58BDAD1}" srcOrd="0" destOrd="0" parTransId="{BCC1381E-A7CC-49FB-B031-6BCC065C26F4}" sibTransId="{8BA8E68F-05E1-4DCB-AAD5-C4BEEC59CCAF}"/>
    <dgm:cxn modelId="{C5ABA140-7235-4A25-A532-EF563541122E}" srcId="{4FB47556-63E5-4047-9E51-DDE3A58BDAD1}" destId="{6F06F052-D40E-4250-A558-42ED2483213F}" srcOrd="3" destOrd="0" parTransId="{6E1F73DF-7B52-4A00-8A7F-1D9B5F6836D8}" sibTransId="{EB688F5D-04BD-4F74-95B8-8971B0F57298}"/>
    <dgm:cxn modelId="{CCBDF05E-D9D4-4578-87D8-19E530F6C845}" srcId="{4FB47556-63E5-4047-9E51-DDE3A58BDAD1}" destId="{D32F7831-9853-4558-ACC6-E1CC231B7769}" srcOrd="0" destOrd="0" parTransId="{2850F0EA-1703-481B-B8B3-3422C195233C}" sibTransId="{877C18EB-E5EC-49F1-A15D-B4D786F418C6}"/>
    <dgm:cxn modelId="{A2287666-A8E6-42EA-97A3-56C972F904C4}" type="presOf" srcId="{5E794984-0189-4AFB-80C6-7D242E16E370}" destId="{8F8D6D65-5EAF-446C-A73B-834F9A098C9B}" srcOrd="0" destOrd="0" presId="urn:microsoft.com/office/officeart/2005/8/layout/radial1"/>
    <dgm:cxn modelId="{72F61B6C-6139-4F4E-9670-363A1057AAEB}" type="presOf" srcId="{D32F7831-9853-4558-ACC6-E1CC231B7769}" destId="{C78EEECA-75C5-4A91-9EEA-6FEBB3D74EA0}" srcOrd="0" destOrd="0" presId="urn:microsoft.com/office/officeart/2005/8/layout/radial1"/>
    <dgm:cxn modelId="{E9C2BE56-74AE-4A1B-8E9E-0C80FEAC4CE4}" type="presOf" srcId="{4FB47556-63E5-4047-9E51-DDE3A58BDAD1}" destId="{89443867-8852-4FA3-897F-5CEC1421A7F3}" srcOrd="0" destOrd="0" presId="urn:microsoft.com/office/officeart/2005/8/layout/radial1"/>
    <dgm:cxn modelId="{A81B9B7B-7235-43C1-855E-72570BDF3C7E}" type="presOf" srcId="{3545C2D4-C6A6-4B62-B85A-BE8295C3F756}" destId="{1271B323-4942-4990-8A17-24D251A1067F}" srcOrd="1" destOrd="0" presId="urn:microsoft.com/office/officeart/2005/8/layout/radial1"/>
    <dgm:cxn modelId="{A45AEF96-768D-425F-A352-21234D35D759}" type="presOf" srcId="{3545C2D4-C6A6-4B62-B85A-BE8295C3F756}" destId="{8649E2F6-86D3-44F8-B928-D995C6C998EF}" srcOrd="0" destOrd="0" presId="urn:microsoft.com/office/officeart/2005/8/layout/radial1"/>
    <dgm:cxn modelId="{E4E1C59C-EA56-433A-9BA9-E1DFE0FA63C5}" type="presOf" srcId="{2850F0EA-1703-481B-B8B3-3422C195233C}" destId="{751F7E98-63C0-46A6-9732-B576AA9C3634}" srcOrd="1" destOrd="0" presId="urn:microsoft.com/office/officeart/2005/8/layout/radial1"/>
    <dgm:cxn modelId="{AAB522AE-2B8C-447B-A161-93235BE20F62}" type="presOf" srcId="{6E1F73DF-7B52-4A00-8A7F-1D9B5F6836D8}" destId="{00A41946-3071-4D51-9F64-809EFBA90CB9}" srcOrd="0" destOrd="0" presId="urn:microsoft.com/office/officeart/2005/8/layout/radial1"/>
    <dgm:cxn modelId="{ADC8D4C1-3BDE-4913-8392-93A8F6750F55}" type="presOf" srcId="{4A126222-178C-4685-AC18-C40B7E2D59A2}" destId="{424DFED6-C557-4054-A858-F5B24A28FEA7}" srcOrd="0" destOrd="0" presId="urn:microsoft.com/office/officeart/2005/8/layout/radial1"/>
    <dgm:cxn modelId="{4EAEBFC5-3FB0-4C79-AF1E-55E0F77D63E1}" type="presOf" srcId="{4A126222-178C-4685-AC18-C40B7E2D59A2}" destId="{DDFF3E25-EC7B-4204-B9EB-DC6A3AF44497}" srcOrd="1" destOrd="0" presId="urn:microsoft.com/office/officeart/2005/8/layout/radial1"/>
    <dgm:cxn modelId="{FBDA21CB-25C5-461F-9938-585224D559C0}" srcId="{4FB47556-63E5-4047-9E51-DDE3A58BDAD1}" destId="{9B4131B6-3170-42AA-8E0C-8B32B6E0D146}" srcOrd="4" destOrd="0" parTransId="{4A126222-178C-4685-AC18-C40B7E2D59A2}" sibTransId="{418F2D40-9171-4EEC-B101-3245A1C93465}"/>
    <dgm:cxn modelId="{792C7BCF-551D-4CF6-A7D1-FADEF406C35C}" type="presOf" srcId="{6F06F052-D40E-4250-A558-42ED2483213F}" destId="{1B227C31-4B95-49C5-B32D-D24E128DF724}" srcOrd="0" destOrd="0" presId="urn:microsoft.com/office/officeart/2005/8/layout/radial1"/>
    <dgm:cxn modelId="{806B85DA-4270-4E53-B20A-D14A0F4793C8}" type="presOf" srcId="{4C84FC7C-5A86-478C-8540-DC4FABF83D96}" destId="{F1F16007-D1DB-4979-97D9-F4D45B37A2BF}" srcOrd="0" destOrd="0" presId="urn:microsoft.com/office/officeart/2005/8/layout/radial1"/>
    <dgm:cxn modelId="{5410A2ED-30A5-4F74-8714-25E82AAEE5A0}" type="presOf" srcId="{9B4131B6-3170-42AA-8E0C-8B32B6E0D146}" destId="{BDDD53D3-9145-4688-B762-BCFDB076E30C}" srcOrd="0" destOrd="0" presId="urn:microsoft.com/office/officeart/2005/8/layout/radial1"/>
    <dgm:cxn modelId="{CF892EF5-E296-44D3-96DE-F0B5B746A273}" srcId="{4FB47556-63E5-4047-9E51-DDE3A58BDAD1}" destId="{BA1F400C-11B0-47BD-90F5-D8FEAC39EF97}" srcOrd="2" destOrd="0" parTransId="{EBB5A03D-891D-4DA1-A303-310F8F6FECD3}" sibTransId="{497FD7EF-2FF1-40B3-8E32-ACA1D1971571}"/>
    <dgm:cxn modelId="{B535BFF6-BCCF-4A58-BBBF-EAF1C43FA900}" type="presOf" srcId="{6E1F73DF-7B52-4A00-8A7F-1D9B5F6836D8}" destId="{F4874F4A-E99E-475F-815E-BC78DB464D32}" srcOrd="1" destOrd="0" presId="urn:microsoft.com/office/officeart/2005/8/layout/radial1"/>
    <dgm:cxn modelId="{4BA29086-186D-4B45-A1EB-57BE157B230B}" type="presParOf" srcId="{8F8D6D65-5EAF-446C-A73B-834F9A098C9B}" destId="{89443867-8852-4FA3-897F-5CEC1421A7F3}" srcOrd="0" destOrd="0" presId="urn:microsoft.com/office/officeart/2005/8/layout/radial1"/>
    <dgm:cxn modelId="{64BCD375-52A2-4ECE-96DA-BB6F613E40BD}" type="presParOf" srcId="{8F8D6D65-5EAF-446C-A73B-834F9A098C9B}" destId="{33D1CAEA-EB80-4F59-8930-C33AE3D2B0B7}" srcOrd="1" destOrd="0" presId="urn:microsoft.com/office/officeart/2005/8/layout/radial1"/>
    <dgm:cxn modelId="{E375E9F6-A788-478E-9969-521CD2DD5E84}" type="presParOf" srcId="{33D1CAEA-EB80-4F59-8930-C33AE3D2B0B7}" destId="{751F7E98-63C0-46A6-9732-B576AA9C3634}" srcOrd="0" destOrd="0" presId="urn:microsoft.com/office/officeart/2005/8/layout/radial1"/>
    <dgm:cxn modelId="{CB9CC8B1-8F9A-4264-AD5E-DF4B4CEC1822}" type="presParOf" srcId="{8F8D6D65-5EAF-446C-A73B-834F9A098C9B}" destId="{C78EEECA-75C5-4A91-9EEA-6FEBB3D74EA0}" srcOrd="2" destOrd="0" presId="urn:microsoft.com/office/officeart/2005/8/layout/radial1"/>
    <dgm:cxn modelId="{8773DAE8-1E4F-412B-B310-BC4F16C66ECA}" type="presParOf" srcId="{8F8D6D65-5EAF-446C-A73B-834F9A098C9B}" destId="{8649E2F6-86D3-44F8-B928-D995C6C998EF}" srcOrd="3" destOrd="0" presId="urn:microsoft.com/office/officeart/2005/8/layout/radial1"/>
    <dgm:cxn modelId="{B74FE0F8-019E-4A71-AB65-9413B0CF5C25}" type="presParOf" srcId="{8649E2F6-86D3-44F8-B928-D995C6C998EF}" destId="{1271B323-4942-4990-8A17-24D251A1067F}" srcOrd="0" destOrd="0" presId="urn:microsoft.com/office/officeart/2005/8/layout/radial1"/>
    <dgm:cxn modelId="{E942A2E3-91F6-44DB-B34A-086806AFEBE6}" type="presParOf" srcId="{8F8D6D65-5EAF-446C-A73B-834F9A098C9B}" destId="{F1F16007-D1DB-4979-97D9-F4D45B37A2BF}" srcOrd="4" destOrd="0" presId="urn:microsoft.com/office/officeart/2005/8/layout/radial1"/>
    <dgm:cxn modelId="{73870D61-3184-47C4-A059-9B7531E8AE8B}" type="presParOf" srcId="{8F8D6D65-5EAF-446C-A73B-834F9A098C9B}" destId="{48850BF3-30FF-4229-992C-5B8B2BBCBC81}" srcOrd="5" destOrd="0" presId="urn:microsoft.com/office/officeart/2005/8/layout/radial1"/>
    <dgm:cxn modelId="{2C18769F-1379-442C-BB5F-240223036E73}" type="presParOf" srcId="{48850BF3-30FF-4229-992C-5B8B2BBCBC81}" destId="{918DF872-3BB1-4BA3-B1D8-35FB8625D4C7}" srcOrd="0" destOrd="0" presId="urn:microsoft.com/office/officeart/2005/8/layout/radial1"/>
    <dgm:cxn modelId="{FCCECFDE-1754-4CA2-A43A-65912DA0ECAA}" type="presParOf" srcId="{8F8D6D65-5EAF-446C-A73B-834F9A098C9B}" destId="{EB7505AE-E66D-4534-B4BF-55766D8B1B37}" srcOrd="6" destOrd="0" presId="urn:microsoft.com/office/officeart/2005/8/layout/radial1"/>
    <dgm:cxn modelId="{073ED263-B0A0-48A7-9A86-33ED7E078B81}" type="presParOf" srcId="{8F8D6D65-5EAF-446C-A73B-834F9A098C9B}" destId="{00A41946-3071-4D51-9F64-809EFBA90CB9}" srcOrd="7" destOrd="0" presId="urn:microsoft.com/office/officeart/2005/8/layout/radial1"/>
    <dgm:cxn modelId="{CB5F9E4F-D9F9-44BA-80DB-D3464DF8BBBB}" type="presParOf" srcId="{00A41946-3071-4D51-9F64-809EFBA90CB9}" destId="{F4874F4A-E99E-475F-815E-BC78DB464D32}" srcOrd="0" destOrd="0" presId="urn:microsoft.com/office/officeart/2005/8/layout/radial1"/>
    <dgm:cxn modelId="{C8B9F7F3-1AA3-41A1-86E1-5CC3CADB8007}" type="presParOf" srcId="{8F8D6D65-5EAF-446C-A73B-834F9A098C9B}" destId="{1B227C31-4B95-49C5-B32D-D24E128DF724}" srcOrd="8" destOrd="0" presId="urn:microsoft.com/office/officeart/2005/8/layout/radial1"/>
    <dgm:cxn modelId="{FA96BA15-56F5-4B87-BC5F-4E45AA6CA8EF}" type="presParOf" srcId="{8F8D6D65-5EAF-446C-A73B-834F9A098C9B}" destId="{424DFED6-C557-4054-A858-F5B24A28FEA7}" srcOrd="9" destOrd="0" presId="urn:microsoft.com/office/officeart/2005/8/layout/radial1"/>
    <dgm:cxn modelId="{5DAEA5F8-E175-4450-B312-C528686597DD}" type="presParOf" srcId="{424DFED6-C557-4054-A858-F5B24A28FEA7}" destId="{DDFF3E25-EC7B-4204-B9EB-DC6A3AF44497}" srcOrd="0" destOrd="0" presId="urn:microsoft.com/office/officeart/2005/8/layout/radial1"/>
    <dgm:cxn modelId="{F0DD9700-DFBF-4D0D-AD6D-7D7B8921BC06}" type="presParOf" srcId="{8F8D6D65-5EAF-446C-A73B-834F9A098C9B}" destId="{BDDD53D3-9145-4688-B762-BCFDB076E30C}"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D0336A-379D-4EB1-AD32-BE16F544974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82761F2-CF41-4AFB-BCF5-8E932196AD13}">
      <dgm:prSet phldrT="[Text]"/>
      <dgm:spPr/>
      <dgm:t>
        <a:bodyPr/>
        <a:lstStyle/>
        <a:p>
          <a:r>
            <a:rPr lang="en-US" dirty="0"/>
            <a:t>JavaScript</a:t>
          </a:r>
        </a:p>
      </dgm:t>
    </dgm:pt>
    <dgm:pt modelId="{6366B73F-EBC6-4E66-85A3-FBC47CD9C4AE}" type="parTrans" cxnId="{8F609F48-F358-4A4E-A876-30F8B945E76A}">
      <dgm:prSet/>
      <dgm:spPr/>
      <dgm:t>
        <a:bodyPr/>
        <a:lstStyle/>
        <a:p>
          <a:endParaRPr lang="en-US"/>
        </a:p>
      </dgm:t>
    </dgm:pt>
    <dgm:pt modelId="{18033852-CEF1-45B9-8654-9E7CA17A0D76}" type="sibTrans" cxnId="{8F609F48-F358-4A4E-A876-30F8B945E76A}">
      <dgm:prSet/>
      <dgm:spPr/>
      <dgm:t>
        <a:bodyPr/>
        <a:lstStyle/>
        <a:p>
          <a:endParaRPr lang="en-US"/>
        </a:p>
      </dgm:t>
    </dgm:pt>
    <dgm:pt modelId="{4FF74A9E-2070-4991-A16E-1D6358E322E5}">
      <dgm:prSet phldrT="[Text]"/>
      <dgm:spPr/>
      <dgm:t>
        <a:bodyPr/>
        <a:lstStyle/>
        <a:p>
          <a:r>
            <a:rPr lang="en-US" dirty="0"/>
            <a:t>Mobile Apps</a:t>
          </a:r>
        </a:p>
      </dgm:t>
    </dgm:pt>
    <dgm:pt modelId="{9E650D4D-E750-4289-A62B-E9B4FE7B5292}" type="parTrans" cxnId="{3EE7CD30-82C4-43A9-9C83-8C79EDFBD97F}">
      <dgm:prSet/>
      <dgm:spPr/>
      <dgm:t>
        <a:bodyPr/>
        <a:lstStyle/>
        <a:p>
          <a:endParaRPr lang="en-US"/>
        </a:p>
      </dgm:t>
    </dgm:pt>
    <dgm:pt modelId="{CF87D68B-F963-4284-A1BD-242EF56BF53B}" type="sibTrans" cxnId="{3EE7CD30-82C4-43A9-9C83-8C79EDFBD97F}">
      <dgm:prSet/>
      <dgm:spPr/>
      <dgm:t>
        <a:bodyPr/>
        <a:lstStyle/>
        <a:p>
          <a:endParaRPr lang="en-US"/>
        </a:p>
      </dgm:t>
    </dgm:pt>
    <dgm:pt modelId="{7B561099-C103-4567-B828-E1CD29803E7F}">
      <dgm:prSet phldrT="[Text]"/>
      <dgm:spPr/>
      <dgm:t>
        <a:bodyPr/>
        <a:lstStyle/>
        <a:p>
          <a:r>
            <a:rPr lang="en-US" dirty="0"/>
            <a:t>Desktop Apps</a:t>
          </a:r>
        </a:p>
      </dgm:t>
    </dgm:pt>
    <dgm:pt modelId="{D3136735-EA2F-443F-8D53-9CC512AC8D65}" type="parTrans" cxnId="{8ED7ECEE-8232-408F-ACAC-CC4C7394063C}">
      <dgm:prSet/>
      <dgm:spPr/>
      <dgm:t>
        <a:bodyPr/>
        <a:lstStyle/>
        <a:p>
          <a:endParaRPr lang="en-US"/>
        </a:p>
      </dgm:t>
    </dgm:pt>
    <dgm:pt modelId="{294A3122-4A07-4E71-A6BD-EF4F523FC889}" type="sibTrans" cxnId="{8ED7ECEE-8232-408F-ACAC-CC4C7394063C}">
      <dgm:prSet/>
      <dgm:spPr/>
      <dgm:t>
        <a:bodyPr/>
        <a:lstStyle/>
        <a:p>
          <a:endParaRPr lang="en-US"/>
        </a:p>
      </dgm:t>
    </dgm:pt>
    <dgm:pt modelId="{128E4770-C76D-4AA5-AD76-0C6146426001}">
      <dgm:prSet phldrT="[Text]"/>
      <dgm:spPr/>
      <dgm:t>
        <a:bodyPr/>
        <a:lstStyle/>
        <a:p>
          <a:r>
            <a:rPr lang="en-US" dirty="0"/>
            <a:t>Server</a:t>
          </a:r>
        </a:p>
      </dgm:t>
    </dgm:pt>
    <dgm:pt modelId="{A5319342-DE66-481F-BA0E-3A564E387C94}" type="parTrans" cxnId="{B10333A6-27AE-4F13-B04B-DB5F48E02097}">
      <dgm:prSet/>
      <dgm:spPr/>
      <dgm:t>
        <a:bodyPr/>
        <a:lstStyle/>
        <a:p>
          <a:endParaRPr lang="en-US"/>
        </a:p>
      </dgm:t>
    </dgm:pt>
    <dgm:pt modelId="{7024334F-2E06-4C52-8772-8A529ABAA651}" type="sibTrans" cxnId="{B10333A6-27AE-4F13-B04B-DB5F48E02097}">
      <dgm:prSet/>
      <dgm:spPr/>
      <dgm:t>
        <a:bodyPr/>
        <a:lstStyle/>
        <a:p>
          <a:endParaRPr lang="en-US"/>
        </a:p>
      </dgm:t>
    </dgm:pt>
    <dgm:pt modelId="{210D3DA9-AFF8-4C0C-84ED-F3D62B95606F}">
      <dgm:prSet phldrT="[Text]"/>
      <dgm:spPr/>
      <dgm:t>
        <a:bodyPr/>
        <a:lstStyle/>
        <a:p>
          <a:r>
            <a:rPr lang="en-US" dirty="0"/>
            <a:t>Web browser</a:t>
          </a:r>
        </a:p>
      </dgm:t>
    </dgm:pt>
    <dgm:pt modelId="{25BA7AC2-D9D0-4168-B6BF-6E12C71D3521}" type="parTrans" cxnId="{F0F0A8E6-909B-47A6-AE7D-869EAD7C2FBF}">
      <dgm:prSet/>
      <dgm:spPr/>
      <dgm:t>
        <a:bodyPr/>
        <a:lstStyle/>
        <a:p>
          <a:endParaRPr lang="en-US"/>
        </a:p>
      </dgm:t>
    </dgm:pt>
    <dgm:pt modelId="{228EDB5B-555D-4809-BD76-AC0C9AB758B8}" type="sibTrans" cxnId="{F0F0A8E6-909B-47A6-AE7D-869EAD7C2FBF}">
      <dgm:prSet/>
      <dgm:spPr/>
      <dgm:t>
        <a:bodyPr/>
        <a:lstStyle/>
        <a:p>
          <a:endParaRPr lang="en-US"/>
        </a:p>
      </dgm:t>
    </dgm:pt>
    <dgm:pt modelId="{2DC932BD-96BF-42C3-AD84-EAE801A871F2}" type="pres">
      <dgm:prSet presAssocID="{B5D0336A-379D-4EB1-AD32-BE16F544974E}" presName="hierChild1" presStyleCnt="0">
        <dgm:presLayoutVars>
          <dgm:orgChart val="1"/>
          <dgm:chPref val="1"/>
          <dgm:dir/>
          <dgm:animOne val="branch"/>
          <dgm:animLvl val="lvl"/>
          <dgm:resizeHandles/>
        </dgm:presLayoutVars>
      </dgm:prSet>
      <dgm:spPr/>
    </dgm:pt>
    <dgm:pt modelId="{5C825AC5-6440-40F2-93C9-0A87629586D4}" type="pres">
      <dgm:prSet presAssocID="{C82761F2-CF41-4AFB-BCF5-8E932196AD13}" presName="hierRoot1" presStyleCnt="0">
        <dgm:presLayoutVars>
          <dgm:hierBranch val="init"/>
        </dgm:presLayoutVars>
      </dgm:prSet>
      <dgm:spPr/>
    </dgm:pt>
    <dgm:pt modelId="{682EB66A-48B7-469C-A9B0-7E1496E76D3C}" type="pres">
      <dgm:prSet presAssocID="{C82761F2-CF41-4AFB-BCF5-8E932196AD13}" presName="rootComposite1" presStyleCnt="0"/>
      <dgm:spPr/>
    </dgm:pt>
    <dgm:pt modelId="{ECB155C6-708D-463F-8A62-6ACC2044EF57}" type="pres">
      <dgm:prSet presAssocID="{C82761F2-CF41-4AFB-BCF5-8E932196AD13}" presName="rootText1" presStyleLbl="node0" presStyleIdx="0" presStyleCnt="1">
        <dgm:presLayoutVars>
          <dgm:chPref val="3"/>
        </dgm:presLayoutVars>
      </dgm:prSet>
      <dgm:spPr/>
    </dgm:pt>
    <dgm:pt modelId="{10085E96-64E9-48D4-904A-EC5A6BF9414B}" type="pres">
      <dgm:prSet presAssocID="{C82761F2-CF41-4AFB-BCF5-8E932196AD13}" presName="rootConnector1" presStyleLbl="node1" presStyleIdx="0" presStyleCnt="0"/>
      <dgm:spPr/>
    </dgm:pt>
    <dgm:pt modelId="{10D788B5-70FC-4C53-98B4-3CBD80CCF969}" type="pres">
      <dgm:prSet presAssocID="{C82761F2-CF41-4AFB-BCF5-8E932196AD13}" presName="hierChild2" presStyleCnt="0"/>
      <dgm:spPr/>
    </dgm:pt>
    <dgm:pt modelId="{C6FB12F4-8012-4EB8-9AA3-596F150EAD26}" type="pres">
      <dgm:prSet presAssocID="{25BA7AC2-D9D0-4168-B6BF-6E12C71D3521}" presName="Name37" presStyleLbl="parChTrans1D2" presStyleIdx="0" presStyleCnt="4"/>
      <dgm:spPr/>
    </dgm:pt>
    <dgm:pt modelId="{52EA2C08-77B7-4A3A-9A47-1EF594905359}" type="pres">
      <dgm:prSet presAssocID="{210D3DA9-AFF8-4C0C-84ED-F3D62B95606F}" presName="hierRoot2" presStyleCnt="0">
        <dgm:presLayoutVars>
          <dgm:hierBranch val="init"/>
        </dgm:presLayoutVars>
      </dgm:prSet>
      <dgm:spPr/>
    </dgm:pt>
    <dgm:pt modelId="{9E9E54C5-805B-4E58-8210-D97FB4A90A04}" type="pres">
      <dgm:prSet presAssocID="{210D3DA9-AFF8-4C0C-84ED-F3D62B95606F}" presName="rootComposite" presStyleCnt="0"/>
      <dgm:spPr/>
    </dgm:pt>
    <dgm:pt modelId="{D49A5764-DF41-4FB1-A092-6822E1090722}" type="pres">
      <dgm:prSet presAssocID="{210D3DA9-AFF8-4C0C-84ED-F3D62B95606F}" presName="rootText" presStyleLbl="node2" presStyleIdx="0" presStyleCnt="4">
        <dgm:presLayoutVars>
          <dgm:chPref val="3"/>
        </dgm:presLayoutVars>
      </dgm:prSet>
      <dgm:spPr/>
    </dgm:pt>
    <dgm:pt modelId="{F47B6017-BC99-4D2B-BFAC-10BA37A556E2}" type="pres">
      <dgm:prSet presAssocID="{210D3DA9-AFF8-4C0C-84ED-F3D62B95606F}" presName="rootConnector" presStyleLbl="node2" presStyleIdx="0" presStyleCnt="4"/>
      <dgm:spPr/>
    </dgm:pt>
    <dgm:pt modelId="{DBB47440-97F4-4EB7-8E95-988319D40CB8}" type="pres">
      <dgm:prSet presAssocID="{210D3DA9-AFF8-4C0C-84ED-F3D62B95606F}" presName="hierChild4" presStyleCnt="0"/>
      <dgm:spPr/>
    </dgm:pt>
    <dgm:pt modelId="{40375B90-1D91-41D7-915B-5379A47DAF0F}" type="pres">
      <dgm:prSet presAssocID="{210D3DA9-AFF8-4C0C-84ED-F3D62B95606F}" presName="hierChild5" presStyleCnt="0"/>
      <dgm:spPr/>
    </dgm:pt>
    <dgm:pt modelId="{39D0D668-9F30-4915-BA8A-567FF3D1106D}" type="pres">
      <dgm:prSet presAssocID="{9E650D4D-E750-4289-A62B-E9B4FE7B5292}" presName="Name37" presStyleLbl="parChTrans1D2" presStyleIdx="1" presStyleCnt="4"/>
      <dgm:spPr/>
    </dgm:pt>
    <dgm:pt modelId="{194229F1-6BB8-4BDD-9DB9-8447A28B6526}" type="pres">
      <dgm:prSet presAssocID="{4FF74A9E-2070-4991-A16E-1D6358E322E5}" presName="hierRoot2" presStyleCnt="0">
        <dgm:presLayoutVars>
          <dgm:hierBranch val="init"/>
        </dgm:presLayoutVars>
      </dgm:prSet>
      <dgm:spPr/>
    </dgm:pt>
    <dgm:pt modelId="{AD0EEF01-FBCF-4914-B663-36B1E938062B}" type="pres">
      <dgm:prSet presAssocID="{4FF74A9E-2070-4991-A16E-1D6358E322E5}" presName="rootComposite" presStyleCnt="0"/>
      <dgm:spPr/>
    </dgm:pt>
    <dgm:pt modelId="{30F5F1CC-AF3E-4167-AFDA-7611D9B4E85A}" type="pres">
      <dgm:prSet presAssocID="{4FF74A9E-2070-4991-A16E-1D6358E322E5}" presName="rootText" presStyleLbl="node2" presStyleIdx="1" presStyleCnt="4">
        <dgm:presLayoutVars>
          <dgm:chPref val="3"/>
        </dgm:presLayoutVars>
      </dgm:prSet>
      <dgm:spPr/>
    </dgm:pt>
    <dgm:pt modelId="{85EAA685-775F-471C-8B5C-FDD5CECC332E}" type="pres">
      <dgm:prSet presAssocID="{4FF74A9E-2070-4991-A16E-1D6358E322E5}" presName="rootConnector" presStyleLbl="node2" presStyleIdx="1" presStyleCnt="4"/>
      <dgm:spPr/>
    </dgm:pt>
    <dgm:pt modelId="{312296B8-E300-4591-935D-A7D7B381DFC2}" type="pres">
      <dgm:prSet presAssocID="{4FF74A9E-2070-4991-A16E-1D6358E322E5}" presName="hierChild4" presStyleCnt="0"/>
      <dgm:spPr/>
    </dgm:pt>
    <dgm:pt modelId="{BFEDEFF1-50CC-42C4-AA3F-3BB656F6D150}" type="pres">
      <dgm:prSet presAssocID="{4FF74A9E-2070-4991-A16E-1D6358E322E5}" presName="hierChild5" presStyleCnt="0"/>
      <dgm:spPr/>
    </dgm:pt>
    <dgm:pt modelId="{DF7D2D0C-9C78-4F15-A8EA-FD0894302EA7}" type="pres">
      <dgm:prSet presAssocID="{D3136735-EA2F-443F-8D53-9CC512AC8D65}" presName="Name37" presStyleLbl="parChTrans1D2" presStyleIdx="2" presStyleCnt="4"/>
      <dgm:spPr/>
    </dgm:pt>
    <dgm:pt modelId="{B1A7A24F-1596-4EA0-A862-91B7E46A957E}" type="pres">
      <dgm:prSet presAssocID="{7B561099-C103-4567-B828-E1CD29803E7F}" presName="hierRoot2" presStyleCnt="0">
        <dgm:presLayoutVars>
          <dgm:hierBranch val="init"/>
        </dgm:presLayoutVars>
      </dgm:prSet>
      <dgm:spPr/>
    </dgm:pt>
    <dgm:pt modelId="{848F50B4-1347-44CC-B5DD-ED227EE914A6}" type="pres">
      <dgm:prSet presAssocID="{7B561099-C103-4567-B828-E1CD29803E7F}" presName="rootComposite" presStyleCnt="0"/>
      <dgm:spPr/>
    </dgm:pt>
    <dgm:pt modelId="{A67BE76B-1E2C-4A8A-876F-2020A00F3D31}" type="pres">
      <dgm:prSet presAssocID="{7B561099-C103-4567-B828-E1CD29803E7F}" presName="rootText" presStyleLbl="node2" presStyleIdx="2" presStyleCnt="4">
        <dgm:presLayoutVars>
          <dgm:chPref val="3"/>
        </dgm:presLayoutVars>
      </dgm:prSet>
      <dgm:spPr/>
    </dgm:pt>
    <dgm:pt modelId="{9715D395-99B1-4EE7-9F40-2698BDDA7BB3}" type="pres">
      <dgm:prSet presAssocID="{7B561099-C103-4567-B828-E1CD29803E7F}" presName="rootConnector" presStyleLbl="node2" presStyleIdx="2" presStyleCnt="4"/>
      <dgm:spPr/>
    </dgm:pt>
    <dgm:pt modelId="{7153A90F-0AB4-4BF1-A730-CFD76D5C80A6}" type="pres">
      <dgm:prSet presAssocID="{7B561099-C103-4567-B828-E1CD29803E7F}" presName="hierChild4" presStyleCnt="0"/>
      <dgm:spPr/>
    </dgm:pt>
    <dgm:pt modelId="{33780DD7-E47F-44DF-958A-4F07F9A1B18A}" type="pres">
      <dgm:prSet presAssocID="{7B561099-C103-4567-B828-E1CD29803E7F}" presName="hierChild5" presStyleCnt="0"/>
      <dgm:spPr/>
    </dgm:pt>
    <dgm:pt modelId="{C857637C-E0F4-4519-9ED7-19448AD4CB21}" type="pres">
      <dgm:prSet presAssocID="{A5319342-DE66-481F-BA0E-3A564E387C94}" presName="Name37" presStyleLbl="parChTrans1D2" presStyleIdx="3" presStyleCnt="4"/>
      <dgm:spPr/>
    </dgm:pt>
    <dgm:pt modelId="{69D15D73-2D04-4BB1-A518-7B2823B18133}" type="pres">
      <dgm:prSet presAssocID="{128E4770-C76D-4AA5-AD76-0C6146426001}" presName="hierRoot2" presStyleCnt="0">
        <dgm:presLayoutVars>
          <dgm:hierBranch val="init"/>
        </dgm:presLayoutVars>
      </dgm:prSet>
      <dgm:spPr/>
    </dgm:pt>
    <dgm:pt modelId="{4B9DF7B6-2BD5-4BF8-B03A-D3D205C5CF5A}" type="pres">
      <dgm:prSet presAssocID="{128E4770-C76D-4AA5-AD76-0C6146426001}" presName="rootComposite" presStyleCnt="0"/>
      <dgm:spPr/>
    </dgm:pt>
    <dgm:pt modelId="{49199FE8-22C3-4095-92B0-F18787F42A11}" type="pres">
      <dgm:prSet presAssocID="{128E4770-C76D-4AA5-AD76-0C6146426001}" presName="rootText" presStyleLbl="node2" presStyleIdx="3" presStyleCnt="4">
        <dgm:presLayoutVars>
          <dgm:chPref val="3"/>
        </dgm:presLayoutVars>
      </dgm:prSet>
      <dgm:spPr/>
    </dgm:pt>
    <dgm:pt modelId="{83B79B75-413B-42B1-B885-F568B5F23390}" type="pres">
      <dgm:prSet presAssocID="{128E4770-C76D-4AA5-AD76-0C6146426001}" presName="rootConnector" presStyleLbl="node2" presStyleIdx="3" presStyleCnt="4"/>
      <dgm:spPr/>
    </dgm:pt>
    <dgm:pt modelId="{ED1DCEEA-232E-4C0F-83F3-9A0EC5BCA27B}" type="pres">
      <dgm:prSet presAssocID="{128E4770-C76D-4AA5-AD76-0C6146426001}" presName="hierChild4" presStyleCnt="0"/>
      <dgm:spPr/>
    </dgm:pt>
    <dgm:pt modelId="{A2790EA0-ACE5-42FA-9011-286E22937003}" type="pres">
      <dgm:prSet presAssocID="{128E4770-C76D-4AA5-AD76-0C6146426001}" presName="hierChild5" presStyleCnt="0"/>
      <dgm:spPr/>
    </dgm:pt>
    <dgm:pt modelId="{CEF1A149-0883-4EA3-8D75-5E0D9B07B6F6}" type="pres">
      <dgm:prSet presAssocID="{C82761F2-CF41-4AFB-BCF5-8E932196AD13}" presName="hierChild3" presStyleCnt="0"/>
      <dgm:spPr/>
    </dgm:pt>
  </dgm:ptLst>
  <dgm:cxnLst>
    <dgm:cxn modelId="{D3C62B06-2B73-4254-BBC0-7844FAB54A9C}" type="presOf" srcId="{128E4770-C76D-4AA5-AD76-0C6146426001}" destId="{83B79B75-413B-42B1-B885-F568B5F23390}" srcOrd="1" destOrd="0" presId="urn:microsoft.com/office/officeart/2005/8/layout/orgChart1"/>
    <dgm:cxn modelId="{EFE56F28-2EAB-48B3-BCE6-B88BDB83226D}" type="presOf" srcId="{7B561099-C103-4567-B828-E1CD29803E7F}" destId="{9715D395-99B1-4EE7-9F40-2698BDDA7BB3}" srcOrd="1" destOrd="0" presId="urn:microsoft.com/office/officeart/2005/8/layout/orgChart1"/>
    <dgm:cxn modelId="{FB2CAF2D-26CF-4493-B28B-30364C3BDDD6}" type="presOf" srcId="{7B561099-C103-4567-B828-E1CD29803E7F}" destId="{A67BE76B-1E2C-4A8A-876F-2020A00F3D31}" srcOrd="0" destOrd="0" presId="urn:microsoft.com/office/officeart/2005/8/layout/orgChart1"/>
    <dgm:cxn modelId="{3EE7CD30-82C4-43A9-9C83-8C79EDFBD97F}" srcId="{C82761F2-CF41-4AFB-BCF5-8E932196AD13}" destId="{4FF74A9E-2070-4991-A16E-1D6358E322E5}" srcOrd="1" destOrd="0" parTransId="{9E650D4D-E750-4289-A62B-E9B4FE7B5292}" sibTransId="{CF87D68B-F963-4284-A1BD-242EF56BF53B}"/>
    <dgm:cxn modelId="{E6626D61-8863-4A33-AFA6-29239DE388E6}" type="presOf" srcId="{B5D0336A-379D-4EB1-AD32-BE16F544974E}" destId="{2DC932BD-96BF-42C3-AD84-EAE801A871F2}" srcOrd="0" destOrd="0" presId="urn:microsoft.com/office/officeart/2005/8/layout/orgChart1"/>
    <dgm:cxn modelId="{8F609F48-F358-4A4E-A876-30F8B945E76A}" srcId="{B5D0336A-379D-4EB1-AD32-BE16F544974E}" destId="{C82761F2-CF41-4AFB-BCF5-8E932196AD13}" srcOrd="0" destOrd="0" parTransId="{6366B73F-EBC6-4E66-85A3-FBC47CD9C4AE}" sibTransId="{18033852-CEF1-45B9-8654-9E7CA17A0D76}"/>
    <dgm:cxn modelId="{5978244D-3EEA-41CA-B2EA-FFE01FEB2739}" type="presOf" srcId="{D3136735-EA2F-443F-8D53-9CC512AC8D65}" destId="{DF7D2D0C-9C78-4F15-A8EA-FD0894302EA7}" srcOrd="0" destOrd="0" presId="urn:microsoft.com/office/officeart/2005/8/layout/orgChart1"/>
    <dgm:cxn modelId="{E2B0107E-E963-422B-869C-06A8A3114CE2}" type="presOf" srcId="{C82761F2-CF41-4AFB-BCF5-8E932196AD13}" destId="{10085E96-64E9-48D4-904A-EC5A6BF9414B}" srcOrd="1" destOrd="0" presId="urn:microsoft.com/office/officeart/2005/8/layout/orgChart1"/>
    <dgm:cxn modelId="{F89A977E-8466-4802-846A-BC51E168B1C6}" type="presOf" srcId="{210D3DA9-AFF8-4C0C-84ED-F3D62B95606F}" destId="{F47B6017-BC99-4D2B-BFAC-10BA37A556E2}" srcOrd="1" destOrd="0" presId="urn:microsoft.com/office/officeart/2005/8/layout/orgChart1"/>
    <dgm:cxn modelId="{2D56AF86-906B-4145-AD2D-EE85E9E6AEFD}" type="presOf" srcId="{A5319342-DE66-481F-BA0E-3A564E387C94}" destId="{C857637C-E0F4-4519-9ED7-19448AD4CB21}" srcOrd="0" destOrd="0" presId="urn:microsoft.com/office/officeart/2005/8/layout/orgChart1"/>
    <dgm:cxn modelId="{1DA4EA9B-8E97-4E6D-8EFE-610D85E41CC3}" type="presOf" srcId="{C82761F2-CF41-4AFB-BCF5-8E932196AD13}" destId="{ECB155C6-708D-463F-8A62-6ACC2044EF57}" srcOrd="0" destOrd="0" presId="urn:microsoft.com/office/officeart/2005/8/layout/orgChart1"/>
    <dgm:cxn modelId="{B10333A6-27AE-4F13-B04B-DB5F48E02097}" srcId="{C82761F2-CF41-4AFB-BCF5-8E932196AD13}" destId="{128E4770-C76D-4AA5-AD76-0C6146426001}" srcOrd="3" destOrd="0" parTransId="{A5319342-DE66-481F-BA0E-3A564E387C94}" sibTransId="{7024334F-2E06-4C52-8772-8A529ABAA651}"/>
    <dgm:cxn modelId="{3C6BC8AE-ACDD-4C74-8601-E91F816E709A}" type="presOf" srcId="{128E4770-C76D-4AA5-AD76-0C6146426001}" destId="{49199FE8-22C3-4095-92B0-F18787F42A11}" srcOrd="0" destOrd="0" presId="urn:microsoft.com/office/officeart/2005/8/layout/orgChart1"/>
    <dgm:cxn modelId="{C67DC7B0-EC1B-49D4-A203-98EC49E78C25}" type="presOf" srcId="{25BA7AC2-D9D0-4168-B6BF-6E12C71D3521}" destId="{C6FB12F4-8012-4EB8-9AA3-596F150EAD26}" srcOrd="0" destOrd="0" presId="urn:microsoft.com/office/officeart/2005/8/layout/orgChart1"/>
    <dgm:cxn modelId="{A500A3B6-A458-4D3A-820B-B6A883834BB6}" type="presOf" srcId="{4FF74A9E-2070-4991-A16E-1D6358E322E5}" destId="{30F5F1CC-AF3E-4167-AFDA-7611D9B4E85A}" srcOrd="0" destOrd="0" presId="urn:microsoft.com/office/officeart/2005/8/layout/orgChart1"/>
    <dgm:cxn modelId="{48190DB9-E5F9-4063-9E23-A93C010275EB}" type="presOf" srcId="{9E650D4D-E750-4289-A62B-E9B4FE7B5292}" destId="{39D0D668-9F30-4915-BA8A-567FF3D1106D}" srcOrd="0" destOrd="0" presId="urn:microsoft.com/office/officeart/2005/8/layout/orgChart1"/>
    <dgm:cxn modelId="{2924A4D4-5D90-4A0C-AF07-B3FAAF13B8AA}" type="presOf" srcId="{210D3DA9-AFF8-4C0C-84ED-F3D62B95606F}" destId="{D49A5764-DF41-4FB1-A092-6822E1090722}" srcOrd="0" destOrd="0" presId="urn:microsoft.com/office/officeart/2005/8/layout/orgChart1"/>
    <dgm:cxn modelId="{F0F0A8E6-909B-47A6-AE7D-869EAD7C2FBF}" srcId="{C82761F2-CF41-4AFB-BCF5-8E932196AD13}" destId="{210D3DA9-AFF8-4C0C-84ED-F3D62B95606F}" srcOrd="0" destOrd="0" parTransId="{25BA7AC2-D9D0-4168-B6BF-6E12C71D3521}" sibTransId="{228EDB5B-555D-4809-BD76-AC0C9AB758B8}"/>
    <dgm:cxn modelId="{8ED7ECEE-8232-408F-ACAC-CC4C7394063C}" srcId="{C82761F2-CF41-4AFB-BCF5-8E932196AD13}" destId="{7B561099-C103-4567-B828-E1CD29803E7F}" srcOrd="2" destOrd="0" parTransId="{D3136735-EA2F-443F-8D53-9CC512AC8D65}" sibTransId="{294A3122-4A07-4E71-A6BD-EF4F523FC889}"/>
    <dgm:cxn modelId="{402C3EFD-031E-4304-B668-B947C7276AAF}" type="presOf" srcId="{4FF74A9E-2070-4991-A16E-1D6358E322E5}" destId="{85EAA685-775F-471C-8B5C-FDD5CECC332E}" srcOrd="1" destOrd="0" presId="urn:microsoft.com/office/officeart/2005/8/layout/orgChart1"/>
    <dgm:cxn modelId="{48B7CD5F-80ED-43E3-B8CD-F660D807C3CD}" type="presParOf" srcId="{2DC932BD-96BF-42C3-AD84-EAE801A871F2}" destId="{5C825AC5-6440-40F2-93C9-0A87629586D4}" srcOrd="0" destOrd="0" presId="urn:microsoft.com/office/officeart/2005/8/layout/orgChart1"/>
    <dgm:cxn modelId="{18CD69D2-39D6-44FA-AE44-1C6939681A26}" type="presParOf" srcId="{5C825AC5-6440-40F2-93C9-0A87629586D4}" destId="{682EB66A-48B7-469C-A9B0-7E1496E76D3C}" srcOrd="0" destOrd="0" presId="urn:microsoft.com/office/officeart/2005/8/layout/orgChart1"/>
    <dgm:cxn modelId="{5B3FA60A-A1C5-4674-A42E-26709BABFC10}" type="presParOf" srcId="{682EB66A-48B7-469C-A9B0-7E1496E76D3C}" destId="{ECB155C6-708D-463F-8A62-6ACC2044EF57}" srcOrd="0" destOrd="0" presId="urn:microsoft.com/office/officeart/2005/8/layout/orgChart1"/>
    <dgm:cxn modelId="{B278B6A1-2321-4F79-94ED-EBCF2AD95890}" type="presParOf" srcId="{682EB66A-48B7-469C-A9B0-7E1496E76D3C}" destId="{10085E96-64E9-48D4-904A-EC5A6BF9414B}" srcOrd="1" destOrd="0" presId="urn:microsoft.com/office/officeart/2005/8/layout/orgChart1"/>
    <dgm:cxn modelId="{1ACF6FDF-232D-4E62-B0A5-7CAF453F21C8}" type="presParOf" srcId="{5C825AC5-6440-40F2-93C9-0A87629586D4}" destId="{10D788B5-70FC-4C53-98B4-3CBD80CCF969}" srcOrd="1" destOrd="0" presId="urn:microsoft.com/office/officeart/2005/8/layout/orgChart1"/>
    <dgm:cxn modelId="{521750F5-74E7-430A-B325-C7F4DC233C6B}" type="presParOf" srcId="{10D788B5-70FC-4C53-98B4-3CBD80CCF969}" destId="{C6FB12F4-8012-4EB8-9AA3-596F150EAD26}" srcOrd="0" destOrd="0" presId="urn:microsoft.com/office/officeart/2005/8/layout/orgChart1"/>
    <dgm:cxn modelId="{E7A81458-9482-4CA2-AE30-78ED7D3A046B}" type="presParOf" srcId="{10D788B5-70FC-4C53-98B4-3CBD80CCF969}" destId="{52EA2C08-77B7-4A3A-9A47-1EF594905359}" srcOrd="1" destOrd="0" presId="urn:microsoft.com/office/officeart/2005/8/layout/orgChart1"/>
    <dgm:cxn modelId="{6E66EBAB-643A-4592-A5A5-DE9FE880C9AE}" type="presParOf" srcId="{52EA2C08-77B7-4A3A-9A47-1EF594905359}" destId="{9E9E54C5-805B-4E58-8210-D97FB4A90A04}" srcOrd="0" destOrd="0" presId="urn:microsoft.com/office/officeart/2005/8/layout/orgChart1"/>
    <dgm:cxn modelId="{61C779A8-C0C6-4DA6-AEF4-DA7301C9B8D3}" type="presParOf" srcId="{9E9E54C5-805B-4E58-8210-D97FB4A90A04}" destId="{D49A5764-DF41-4FB1-A092-6822E1090722}" srcOrd="0" destOrd="0" presId="urn:microsoft.com/office/officeart/2005/8/layout/orgChart1"/>
    <dgm:cxn modelId="{8E615760-96B8-4186-8C15-0CA25B0EE3C7}" type="presParOf" srcId="{9E9E54C5-805B-4E58-8210-D97FB4A90A04}" destId="{F47B6017-BC99-4D2B-BFAC-10BA37A556E2}" srcOrd="1" destOrd="0" presId="urn:microsoft.com/office/officeart/2005/8/layout/orgChart1"/>
    <dgm:cxn modelId="{D10BB9B5-7DB8-420B-A412-1A8BAD96E5D7}" type="presParOf" srcId="{52EA2C08-77B7-4A3A-9A47-1EF594905359}" destId="{DBB47440-97F4-4EB7-8E95-988319D40CB8}" srcOrd="1" destOrd="0" presId="urn:microsoft.com/office/officeart/2005/8/layout/orgChart1"/>
    <dgm:cxn modelId="{71F888DB-15D9-43EF-9339-42D2A76FDDE8}" type="presParOf" srcId="{52EA2C08-77B7-4A3A-9A47-1EF594905359}" destId="{40375B90-1D91-41D7-915B-5379A47DAF0F}" srcOrd="2" destOrd="0" presId="urn:microsoft.com/office/officeart/2005/8/layout/orgChart1"/>
    <dgm:cxn modelId="{5381487A-052B-463E-A91E-9015C910BB03}" type="presParOf" srcId="{10D788B5-70FC-4C53-98B4-3CBD80CCF969}" destId="{39D0D668-9F30-4915-BA8A-567FF3D1106D}" srcOrd="2" destOrd="0" presId="urn:microsoft.com/office/officeart/2005/8/layout/orgChart1"/>
    <dgm:cxn modelId="{1156B01C-0814-463D-8747-A6C0D8C7EB06}" type="presParOf" srcId="{10D788B5-70FC-4C53-98B4-3CBD80CCF969}" destId="{194229F1-6BB8-4BDD-9DB9-8447A28B6526}" srcOrd="3" destOrd="0" presId="urn:microsoft.com/office/officeart/2005/8/layout/orgChart1"/>
    <dgm:cxn modelId="{109B900E-0C12-4B33-B515-C5BF43E66DE1}" type="presParOf" srcId="{194229F1-6BB8-4BDD-9DB9-8447A28B6526}" destId="{AD0EEF01-FBCF-4914-B663-36B1E938062B}" srcOrd="0" destOrd="0" presId="urn:microsoft.com/office/officeart/2005/8/layout/orgChart1"/>
    <dgm:cxn modelId="{C50A9877-D5A0-411C-8401-20DFE834C8EB}" type="presParOf" srcId="{AD0EEF01-FBCF-4914-B663-36B1E938062B}" destId="{30F5F1CC-AF3E-4167-AFDA-7611D9B4E85A}" srcOrd="0" destOrd="0" presId="urn:microsoft.com/office/officeart/2005/8/layout/orgChart1"/>
    <dgm:cxn modelId="{0E40A028-38EB-459C-89C6-23FB772CE51C}" type="presParOf" srcId="{AD0EEF01-FBCF-4914-B663-36B1E938062B}" destId="{85EAA685-775F-471C-8B5C-FDD5CECC332E}" srcOrd="1" destOrd="0" presId="urn:microsoft.com/office/officeart/2005/8/layout/orgChart1"/>
    <dgm:cxn modelId="{6D48197B-DC3A-4B37-B7E3-9E14471A7D56}" type="presParOf" srcId="{194229F1-6BB8-4BDD-9DB9-8447A28B6526}" destId="{312296B8-E300-4591-935D-A7D7B381DFC2}" srcOrd="1" destOrd="0" presId="urn:microsoft.com/office/officeart/2005/8/layout/orgChart1"/>
    <dgm:cxn modelId="{E6FE24C3-A7A5-4423-9458-D13D0FDFC432}" type="presParOf" srcId="{194229F1-6BB8-4BDD-9DB9-8447A28B6526}" destId="{BFEDEFF1-50CC-42C4-AA3F-3BB656F6D150}" srcOrd="2" destOrd="0" presId="urn:microsoft.com/office/officeart/2005/8/layout/orgChart1"/>
    <dgm:cxn modelId="{C1D12778-1D38-422D-9D65-211B593DA0F4}" type="presParOf" srcId="{10D788B5-70FC-4C53-98B4-3CBD80CCF969}" destId="{DF7D2D0C-9C78-4F15-A8EA-FD0894302EA7}" srcOrd="4" destOrd="0" presId="urn:microsoft.com/office/officeart/2005/8/layout/orgChart1"/>
    <dgm:cxn modelId="{8F3F1410-5451-440D-BA77-8319777E70D4}" type="presParOf" srcId="{10D788B5-70FC-4C53-98B4-3CBD80CCF969}" destId="{B1A7A24F-1596-4EA0-A862-91B7E46A957E}" srcOrd="5" destOrd="0" presId="urn:microsoft.com/office/officeart/2005/8/layout/orgChart1"/>
    <dgm:cxn modelId="{8A347BC8-C50A-4110-90D9-E03C808F5B0C}" type="presParOf" srcId="{B1A7A24F-1596-4EA0-A862-91B7E46A957E}" destId="{848F50B4-1347-44CC-B5DD-ED227EE914A6}" srcOrd="0" destOrd="0" presId="urn:microsoft.com/office/officeart/2005/8/layout/orgChart1"/>
    <dgm:cxn modelId="{EF132360-A48A-48CD-96C8-F7717723E3A7}" type="presParOf" srcId="{848F50B4-1347-44CC-B5DD-ED227EE914A6}" destId="{A67BE76B-1E2C-4A8A-876F-2020A00F3D31}" srcOrd="0" destOrd="0" presId="urn:microsoft.com/office/officeart/2005/8/layout/orgChart1"/>
    <dgm:cxn modelId="{7A70D139-2A9B-4F42-870D-AB6D9FDFF7E0}" type="presParOf" srcId="{848F50B4-1347-44CC-B5DD-ED227EE914A6}" destId="{9715D395-99B1-4EE7-9F40-2698BDDA7BB3}" srcOrd="1" destOrd="0" presId="urn:microsoft.com/office/officeart/2005/8/layout/orgChart1"/>
    <dgm:cxn modelId="{FCE56493-802A-4734-BCE5-06126773D2E2}" type="presParOf" srcId="{B1A7A24F-1596-4EA0-A862-91B7E46A957E}" destId="{7153A90F-0AB4-4BF1-A730-CFD76D5C80A6}" srcOrd="1" destOrd="0" presId="urn:microsoft.com/office/officeart/2005/8/layout/orgChart1"/>
    <dgm:cxn modelId="{894F2DDC-5144-4173-AF5C-8F097DA7694E}" type="presParOf" srcId="{B1A7A24F-1596-4EA0-A862-91B7E46A957E}" destId="{33780DD7-E47F-44DF-958A-4F07F9A1B18A}" srcOrd="2" destOrd="0" presId="urn:microsoft.com/office/officeart/2005/8/layout/orgChart1"/>
    <dgm:cxn modelId="{A94BA1B7-B3EB-4361-8082-03F838BFE297}" type="presParOf" srcId="{10D788B5-70FC-4C53-98B4-3CBD80CCF969}" destId="{C857637C-E0F4-4519-9ED7-19448AD4CB21}" srcOrd="6" destOrd="0" presId="urn:microsoft.com/office/officeart/2005/8/layout/orgChart1"/>
    <dgm:cxn modelId="{38330C05-877A-4AC0-B282-B61899FCA5C6}" type="presParOf" srcId="{10D788B5-70FC-4C53-98B4-3CBD80CCF969}" destId="{69D15D73-2D04-4BB1-A518-7B2823B18133}" srcOrd="7" destOrd="0" presId="urn:microsoft.com/office/officeart/2005/8/layout/orgChart1"/>
    <dgm:cxn modelId="{093C59D7-FA27-421C-81D4-1FE0F5362D42}" type="presParOf" srcId="{69D15D73-2D04-4BB1-A518-7B2823B18133}" destId="{4B9DF7B6-2BD5-4BF8-B03A-D3D205C5CF5A}" srcOrd="0" destOrd="0" presId="urn:microsoft.com/office/officeart/2005/8/layout/orgChart1"/>
    <dgm:cxn modelId="{01701DCB-CABC-4CA8-A818-48C39211D1A4}" type="presParOf" srcId="{4B9DF7B6-2BD5-4BF8-B03A-D3D205C5CF5A}" destId="{49199FE8-22C3-4095-92B0-F18787F42A11}" srcOrd="0" destOrd="0" presId="urn:microsoft.com/office/officeart/2005/8/layout/orgChart1"/>
    <dgm:cxn modelId="{81CE53E5-2BDB-4D20-9653-8471E62635F7}" type="presParOf" srcId="{4B9DF7B6-2BD5-4BF8-B03A-D3D205C5CF5A}" destId="{83B79B75-413B-42B1-B885-F568B5F23390}" srcOrd="1" destOrd="0" presId="urn:microsoft.com/office/officeart/2005/8/layout/orgChart1"/>
    <dgm:cxn modelId="{01E69D64-FD0D-4402-81EA-340ED8B7000B}" type="presParOf" srcId="{69D15D73-2D04-4BB1-A518-7B2823B18133}" destId="{ED1DCEEA-232E-4C0F-83F3-9A0EC5BCA27B}" srcOrd="1" destOrd="0" presId="urn:microsoft.com/office/officeart/2005/8/layout/orgChart1"/>
    <dgm:cxn modelId="{AED3A405-F4EC-4F1B-B9BC-AC9AB60628A0}" type="presParOf" srcId="{69D15D73-2D04-4BB1-A518-7B2823B18133}" destId="{A2790EA0-ACE5-42FA-9011-286E22937003}" srcOrd="2" destOrd="0" presId="urn:microsoft.com/office/officeart/2005/8/layout/orgChart1"/>
    <dgm:cxn modelId="{C9098F30-5385-4020-A089-04F1E971C386}" type="presParOf" srcId="{5C825AC5-6440-40F2-93C9-0A87629586D4}" destId="{CEF1A149-0883-4EA3-8D75-5E0D9B07B6F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19EFE8-322D-4E3D-BDCF-48F62275C018}" type="doc">
      <dgm:prSet loTypeId="urn:microsoft.com/office/officeart/2005/8/layout/process2" loCatId="process" qsTypeId="urn:microsoft.com/office/officeart/2005/8/quickstyle/simple1" qsCatId="simple" csTypeId="urn:microsoft.com/office/officeart/2005/8/colors/accent1_2" csCatId="accent1" phldr="1"/>
      <dgm:spPr/>
    </dgm:pt>
    <dgm:pt modelId="{7F537D13-2ECA-450F-B9B0-84337FA2BC03}">
      <dgm:prSet phldrT="[Text]"/>
      <dgm:spPr>
        <a:solidFill>
          <a:srgbClr val="04BFBF"/>
        </a:solidFill>
        <a:ln>
          <a:solidFill>
            <a:srgbClr val="04BFBF"/>
          </a:solidFill>
        </a:ln>
      </dgm:spPr>
      <dgm:t>
        <a:bodyPr/>
        <a:lstStyle/>
        <a:p>
          <a:r>
            <a:rPr lang="en-US" dirty="0"/>
            <a:t>Web Application</a:t>
          </a:r>
        </a:p>
      </dgm:t>
    </dgm:pt>
    <dgm:pt modelId="{209CEBB1-8182-44B5-85E6-B32604C9CE09}" type="parTrans" cxnId="{7CCF972F-4CFA-4B41-80CB-E79B93E663E3}">
      <dgm:prSet/>
      <dgm:spPr/>
      <dgm:t>
        <a:bodyPr/>
        <a:lstStyle/>
        <a:p>
          <a:endParaRPr lang="en-US"/>
        </a:p>
      </dgm:t>
    </dgm:pt>
    <dgm:pt modelId="{1DF41733-5928-45BC-B54B-B0E2508ABE85}" type="sibTrans" cxnId="{7CCF972F-4CFA-4B41-80CB-E79B93E663E3}">
      <dgm:prSet/>
      <dgm:spPr>
        <a:solidFill>
          <a:srgbClr val="04BFBF"/>
        </a:solidFill>
        <a:ln>
          <a:solidFill>
            <a:srgbClr val="04BFBF"/>
          </a:solidFill>
        </a:ln>
      </dgm:spPr>
      <dgm:t>
        <a:bodyPr/>
        <a:lstStyle/>
        <a:p>
          <a:endParaRPr lang="en-US"/>
        </a:p>
      </dgm:t>
    </dgm:pt>
    <dgm:pt modelId="{066193D8-1A65-40B5-8F47-BD4BA199F92A}">
      <dgm:prSet phldrT="[Text]"/>
      <dgm:spPr>
        <a:solidFill>
          <a:srgbClr val="04BFBF"/>
        </a:solidFill>
        <a:ln>
          <a:solidFill>
            <a:srgbClr val="04BFBF"/>
          </a:solidFill>
        </a:ln>
      </dgm:spPr>
      <dgm:t>
        <a:bodyPr/>
        <a:lstStyle/>
        <a:p>
          <a:r>
            <a:rPr lang="en-US" dirty="0"/>
            <a:t>JavaScript Frameworks</a:t>
          </a:r>
        </a:p>
      </dgm:t>
    </dgm:pt>
    <dgm:pt modelId="{90FD6A21-B18E-40C1-93B6-F7DF38FC2E66}" type="parTrans" cxnId="{589D2DC5-EA4A-4F9D-A4EA-087761475849}">
      <dgm:prSet/>
      <dgm:spPr/>
      <dgm:t>
        <a:bodyPr/>
        <a:lstStyle/>
        <a:p>
          <a:endParaRPr lang="en-US"/>
        </a:p>
      </dgm:t>
    </dgm:pt>
    <dgm:pt modelId="{809C60DB-0BC5-49CA-A3F9-8615D439BF2F}" type="sibTrans" cxnId="{589D2DC5-EA4A-4F9D-A4EA-087761475849}">
      <dgm:prSet/>
      <dgm:spPr>
        <a:solidFill>
          <a:srgbClr val="04BFBF"/>
        </a:solidFill>
        <a:ln>
          <a:solidFill>
            <a:srgbClr val="04BFBF"/>
          </a:solidFill>
        </a:ln>
      </dgm:spPr>
      <dgm:t>
        <a:bodyPr/>
        <a:lstStyle/>
        <a:p>
          <a:endParaRPr lang="en-US"/>
        </a:p>
      </dgm:t>
    </dgm:pt>
    <dgm:pt modelId="{6CD85023-0904-478D-BAFA-340A2EFD8D80}">
      <dgm:prSet phldrT="[Text]"/>
      <dgm:spPr>
        <a:solidFill>
          <a:srgbClr val="04BFBF"/>
        </a:solidFill>
        <a:ln>
          <a:solidFill>
            <a:srgbClr val="04BFBF"/>
          </a:solidFill>
        </a:ln>
      </dgm:spPr>
      <dgm:t>
        <a:bodyPr/>
        <a:lstStyle/>
        <a:p>
          <a:r>
            <a:rPr lang="en-US" dirty="0"/>
            <a:t>Core JavaScript</a:t>
          </a:r>
        </a:p>
      </dgm:t>
    </dgm:pt>
    <dgm:pt modelId="{D530CF8E-03E1-493C-B034-88ED9C861F18}" type="parTrans" cxnId="{9F472B8D-1105-4902-95C0-D8C870ED6E25}">
      <dgm:prSet/>
      <dgm:spPr/>
      <dgm:t>
        <a:bodyPr/>
        <a:lstStyle/>
        <a:p>
          <a:endParaRPr lang="en-US"/>
        </a:p>
      </dgm:t>
    </dgm:pt>
    <dgm:pt modelId="{5F1205C9-8460-4B76-ADBE-16F7D3CA1E88}" type="sibTrans" cxnId="{9F472B8D-1105-4902-95C0-D8C870ED6E25}">
      <dgm:prSet/>
      <dgm:spPr>
        <a:solidFill>
          <a:srgbClr val="04BFBF"/>
        </a:solidFill>
        <a:ln>
          <a:solidFill>
            <a:srgbClr val="04BFBF"/>
          </a:solidFill>
        </a:ln>
      </dgm:spPr>
      <dgm:t>
        <a:bodyPr/>
        <a:lstStyle/>
        <a:p>
          <a:endParaRPr lang="en-US"/>
        </a:p>
      </dgm:t>
    </dgm:pt>
    <dgm:pt modelId="{0CD3E6FF-E7CF-454B-A0EC-2F701AE7AA95}">
      <dgm:prSet phldrT="[Text]"/>
      <dgm:spPr>
        <a:solidFill>
          <a:srgbClr val="04BFBF"/>
        </a:solidFill>
        <a:ln>
          <a:solidFill>
            <a:srgbClr val="04BFBF"/>
          </a:solidFill>
        </a:ln>
      </dgm:spPr>
      <dgm:t>
        <a:bodyPr/>
        <a:lstStyle/>
        <a:p>
          <a:r>
            <a:rPr lang="en-US" dirty="0"/>
            <a:t>Web Browser</a:t>
          </a:r>
        </a:p>
      </dgm:t>
    </dgm:pt>
    <dgm:pt modelId="{01241538-94E5-42E3-A283-8D0B6BA06782}" type="parTrans" cxnId="{72B3B750-8352-49AF-BDA0-FFEE9CC9FA43}">
      <dgm:prSet/>
      <dgm:spPr/>
      <dgm:t>
        <a:bodyPr/>
        <a:lstStyle/>
        <a:p>
          <a:endParaRPr lang="en-US"/>
        </a:p>
      </dgm:t>
    </dgm:pt>
    <dgm:pt modelId="{3F9559CA-9C46-43B7-9860-84EAD1D176A9}" type="sibTrans" cxnId="{72B3B750-8352-49AF-BDA0-FFEE9CC9FA43}">
      <dgm:prSet/>
      <dgm:spPr/>
      <dgm:t>
        <a:bodyPr/>
        <a:lstStyle/>
        <a:p>
          <a:endParaRPr lang="en-US"/>
        </a:p>
      </dgm:t>
    </dgm:pt>
    <dgm:pt modelId="{3C892A41-6E12-4AA9-B280-237B1343E9AB}" type="pres">
      <dgm:prSet presAssocID="{3119EFE8-322D-4E3D-BDCF-48F62275C018}" presName="linearFlow" presStyleCnt="0">
        <dgm:presLayoutVars>
          <dgm:resizeHandles val="exact"/>
        </dgm:presLayoutVars>
      </dgm:prSet>
      <dgm:spPr/>
    </dgm:pt>
    <dgm:pt modelId="{DEE68AB4-A5E4-4E4B-91C1-9899AEE1F10B}" type="pres">
      <dgm:prSet presAssocID="{7F537D13-2ECA-450F-B9B0-84337FA2BC03}" presName="node" presStyleLbl="node1" presStyleIdx="0" presStyleCnt="4">
        <dgm:presLayoutVars>
          <dgm:bulletEnabled val="1"/>
        </dgm:presLayoutVars>
      </dgm:prSet>
      <dgm:spPr/>
    </dgm:pt>
    <dgm:pt modelId="{CD2B1F38-EC6F-4A50-A12E-3D3D04507177}" type="pres">
      <dgm:prSet presAssocID="{1DF41733-5928-45BC-B54B-B0E2508ABE85}" presName="sibTrans" presStyleLbl="sibTrans2D1" presStyleIdx="0" presStyleCnt="3"/>
      <dgm:spPr/>
    </dgm:pt>
    <dgm:pt modelId="{F1983616-DC21-4296-8C2B-E355E435595B}" type="pres">
      <dgm:prSet presAssocID="{1DF41733-5928-45BC-B54B-B0E2508ABE85}" presName="connectorText" presStyleLbl="sibTrans2D1" presStyleIdx="0" presStyleCnt="3"/>
      <dgm:spPr/>
    </dgm:pt>
    <dgm:pt modelId="{C16611E6-5A48-43C9-AD75-DB3C002ABEA3}" type="pres">
      <dgm:prSet presAssocID="{066193D8-1A65-40B5-8F47-BD4BA199F92A}" presName="node" presStyleLbl="node1" presStyleIdx="1" presStyleCnt="4">
        <dgm:presLayoutVars>
          <dgm:bulletEnabled val="1"/>
        </dgm:presLayoutVars>
      </dgm:prSet>
      <dgm:spPr/>
    </dgm:pt>
    <dgm:pt modelId="{70A12AE1-AB14-4E76-A853-92C357C7BE4B}" type="pres">
      <dgm:prSet presAssocID="{809C60DB-0BC5-49CA-A3F9-8615D439BF2F}" presName="sibTrans" presStyleLbl="sibTrans2D1" presStyleIdx="1" presStyleCnt="3"/>
      <dgm:spPr/>
    </dgm:pt>
    <dgm:pt modelId="{D5AD0369-72E8-406F-8694-F0370CAF4BE1}" type="pres">
      <dgm:prSet presAssocID="{809C60DB-0BC5-49CA-A3F9-8615D439BF2F}" presName="connectorText" presStyleLbl="sibTrans2D1" presStyleIdx="1" presStyleCnt="3"/>
      <dgm:spPr/>
    </dgm:pt>
    <dgm:pt modelId="{7F4B67F0-6973-4002-B841-99D26A28773F}" type="pres">
      <dgm:prSet presAssocID="{6CD85023-0904-478D-BAFA-340A2EFD8D80}" presName="node" presStyleLbl="node1" presStyleIdx="2" presStyleCnt="4">
        <dgm:presLayoutVars>
          <dgm:bulletEnabled val="1"/>
        </dgm:presLayoutVars>
      </dgm:prSet>
      <dgm:spPr/>
    </dgm:pt>
    <dgm:pt modelId="{77904731-B9D3-42B2-A76E-903A009FDCCC}" type="pres">
      <dgm:prSet presAssocID="{5F1205C9-8460-4B76-ADBE-16F7D3CA1E88}" presName="sibTrans" presStyleLbl="sibTrans2D1" presStyleIdx="2" presStyleCnt="3"/>
      <dgm:spPr/>
    </dgm:pt>
    <dgm:pt modelId="{A27600EE-A277-44E1-B9EB-9EA389813E52}" type="pres">
      <dgm:prSet presAssocID="{5F1205C9-8460-4B76-ADBE-16F7D3CA1E88}" presName="connectorText" presStyleLbl="sibTrans2D1" presStyleIdx="2" presStyleCnt="3"/>
      <dgm:spPr/>
    </dgm:pt>
    <dgm:pt modelId="{3A4CCD1B-0A32-41B1-9D76-9969F7EAAFFB}" type="pres">
      <dgm:prSet presAssocID="{0CD3E6FF-E7CF-454B-A0EC-2F701AE7AA95}" presName="node" presStyleLbl="node1" presStyleIdx="3" presStyleCnt="4">
        <dgm:presLayoutVars>
          <dgm:bulletEnabled val="1"/>
        </dgm:presLayoutVars>
      </dgm:prSet>
      <dgm:spPr/>
    </dgm:pt>
  </dgm:ptLst>
  <dgm:cxnLst>
    <dgm:cxn modelId="{1D74DE0B-7BFC-4AA7-BB0E-BF1BA7302701}" type="presOf" srcId="{1DF41733-5928-45BC-B54B-B0E2508ABE85}" destId="{F1983616-DC21-4296-8C2B-E355E435595B}" srcOrd="1" destOrd="0" presId="urn:microsoft.com/office/officeart/2005/8/layout/process2"/>
    <dgm:cxn modelId="{1C02E72A-BC9F-4F42-BAF4-FA01653FD7EF}" type="presOf" srcId="{3119EFE8-322D-4E3D-BDCF-48F62275C018}" destId="{3C892A41-6E12-4AA9-B280-237B1343E9AB}" srcOrd="0" destOrd="0" presId="urn:microsoft.com/office/officeart/2005/8/layout/process2"/>
    <dgm:cxn modelId="{7CCF972F-4CFA-4B41-80CB-E79B93E663E3}" srcId="{3119EFE8-322D-4E3D-BDCF-48F62275C018}" destId="{7F537D13-2ECA-450F-B9B0-84337FA2BC03}" srcOrd="0" destOrd="0" parTransId="{209CEBB1-8182-44B5-85E6-B32604C9CE09}" sibTransId="{1DF41733-5928-45BC-B54B-B0E2508ABE85}"/>
    <dgm:cxn modelId="{EF138B69-FE51-46E2-90F0-FF8851268618}" type="presOf" srcId="{066193D8-1A65-40B5-8F47-BD4BA199F92A}" destId="{C16611E6-5A48-43C9-AD75-DB3C002ABEA3}" srcOrd="0" destOrd="0" presId="urn:microsoft.com/office/officeart/2005/8/layout/process2"/>
    <dgm:cxn modelId="{72B3B750-8352-49AF-BDA0-FFEE9CC9FA43}" srcId="{3119EFE8-322D-4E3D-BDCF-48F62275C018}" destId="{0CD3E6FF-E7CF-454B-A0EC-2F701AE7AA95}" srcOrd="3" destOrd="0" parTransId="{01241538-94E5-42E3-A283-8D0B6BA06782}" sibTransId="{3F9559CA-9C46-43B7-9860-84EAD1D176A9}"/>
    <dgm:cxn modelId="{49E35855-8448-4E92-A953-912F3BE423F2}" type="presOf" srcId="{7F537D13-2ECA-450F-B9B0-84337FA2BC03}" destId="{DEE68AB4-A5E4-4E4B-91C1-9899AEE1F10B}" srcOrd="0" destOrd="0" presId="urn:microsoft.com/office/officeart/2005/8/layout/process2"/>
    <dgm:cxn modelId="{9F472B8D-1105-4902-95C0-D8C870ED6E25}" srcId="{3119EFE8-322D-4E3D-BDCF-48F62275C018}" destId="{6CD85023-0904-478D-BAFA-340A2EFD8D80}" srcOrd="2" destOrd="0" parTransId="{D530CF8E-03E1-493C-B034-88ED9C861F18}" sibTransId="{5F1205C9-8460-4B76-ADBE-16F7D3CA1E88}"/>
    <dgm:cxn modelId="{75AF328D-2AC4-45B1-B148-77F32CB766CC}" type="presOf" srcId="{5F1205C9-8460-4B76-ADBE-16F7D3CA1E88}" destId="{A27600EE-A277-44E1-B9EB-9EA389813E52}" srcOrd="1" destOrd="0" presId="urn:microsoft.com/office/officeart/2005/8/layout/process2"/>
    <dgm:cxn modelId="{AC991EAF-6E20-4294-AEEF-1480402F6ED5}" type="presOf" srcId="{809C60DB-0BC5-49CA-A3F9-8615D439BF2F}" destId="{70A12AE1-AB14-4E76-A853-92C357C7BE4B}" srcOrd="0" destOrd="0" presId="urn:microsoft.com/office/officeart/2005/8/layout/process2"/>
    <dgm:cxn modelId="{589D2DC5-EA4A-4F9D-A4EA-087761475849}" srcId="{3119EFE8-322D-4E3D-BDCF-48F62275C018}" destId="{066193D8-1A65-40B5-8F47-BD4BA199F92A}" srcOrd="1" destOrd="0" parTransId="{90FD6A21-B18E-40C1-93B6-F7DF38FC2E66}" sibTransId="{809C60DB-0BC5-49CA-A3F9-8615D439BF2F}"/>
    <dgm:cxn modelId="{BC7062CA-1F89-422E-AA99-E51092190349}" type="presOf" srcId="{809C60DB-0BC5-49CA-A3F9-8615D439BF2F}" destId="{D5AD0369-72E8-406F-8694-F0370CAF4BE1}" srcOrd="1" destOrd="0" presId="urn:microsoft.com/office/officeart/2005/8/layout/process2"/>
    <dgm:cxn modelId="{9E0C06EC-D12F-438D-8C02-025A8EC27AF4}" type="presOf" srcId="{1DF41733-5928-45BC-B54B-B0E2508ABE85}" destId="{CD2B1F38-EC6F-4A50-A12E-3D3D04507177}" srcOrd="0" destOrd="0" presId="urn:microsoft.com/office/officeart/2005/8/layout/process2"/>
    <dgm:cxn modelId="{2F2100F0-ABE6-43D7-B638-04D9CDA79D43}" type="presOf" srcId="{5F1205C9-8460-4B76-ADBE-16F7D3CA1E88}" destId="{77904731-B9D3-42B2-A76E-903A009FDCCC}" srcOrd="0" destOrd="0" presId="urn:microsoft.com/office/officeart/2005/8/layout/process2"/>
    <dgm:cxn modelId="{5B60BEF3-D43F-4910-8FC2-D36D266B939D}" type="presOf" srcId="{6CD85023-0904-478D-BAFA-340A2EFD8D80}" destId="{7F4B67F0-6973-4002-B841-99D26A28773F}" srcOrd="0" destOrd="0" presId="urn:microsoft.com/office/officeart/2005/8/layout/process2"/>
    <dgm:cxn modelId="{885020FB-2301-471E-AD22-26F94EAD2A07}" type="presOf" srcId="{0CD3E6FF-E7CF-454B-A0EC-2F701AE7AA95}" destId="{3A4CCD1B-0A32-41B1-9D76-9969F7EAAFFB}" srcOrd="0" destOrd="0" presId="urn:microsoft.com/office/officeart/2005/8/layout/process2"/>
    <dgm:cxn modelId="{962FF03F-CE44-4F30-8D9E-224F8774EBC0}" type="presParOf" srcId="{3C892A41-6E12-4AA9-B280-237B1343E9AB}" destId="{DEE68AB4-A5E4-4E4B-91C1-9899AEE1F10B}" srcOrd="0" destOrd="0" presId="urn:microsoft.com/office/officeart/2005/8/layout/process2"/>
    <dgm:cxn modelId="{E4910C57-9995-45B1-A0B6-1E33D40E0CCC}" type="presParOf" srcId="{3C892A41-6E12-4AA9-B280-237B1343E9AB}" destId="{CD2B1F38-EC6F-4A50-A12E-3D3D04507177}" srcOrd="1" destOrd="0" presId="urn:microsoft.com/office/officeart/2005/8/layout/process2"/>
    <dgm:cxn modelId="{D263F6EF-7E84-4E77-8CF0-28B0F8927E42}" type="presParOf" srcId="{CD2B1F38-EC6F-4A50-A12E-3D3D04507177}" destId="{F1983616-DC21-4296-8C2B-E355E435595B}" srcOrd="0" destOrd="0" presId="urn:microsoft.com/office/officeart/2005/8/layout/process2"/>
    <dgm:cxn modelId="{70EFD424-F508-4F47-A348-0F2056219ED0}" type="presParOf" srcId="{3C892A41-6E12-4AA9-B280-237B1343E9AB}" destId="{C16611E6-5A48-43C9-AD75-DB3C002ABEA3}" srcOrd="2" destOrd="0" presId="urn:microsoft.com/office/officeart/2005/8/layout/process2"/>
    <dgm:cxn modelId="{51C62EBA-6464-41AE-B650-2923277F0FB8}" type="presParOf" srcId="{3C892A41-6E12-4AA9-B280-237B1343E9AB}" destId="{70A12AE1-AB14-4E76-A853-92C357C7BE4B}" srcOrd="3" destOrd="0" presId="urn:microsoft.com/office/officeart/2005/8/layout/process2"/>
    <dgm:cxn modelId="{0C53AE70-77E9-44E8-ADCC-A183AB61C03D}" type="presParOf" srcId="{70A12AE1-AB14-4E76-A853-92C357C7BE4B}" destId="{D5AD0369-72E8-406F-8694-F0370CAF4BE1}" srcOrd="0" destOrd="0" presId="urn:microsoft.com/office/officeart/2005/8/layout/process2"/>
    <dgm:cxn modelId="{E766DA77-6CB5-467B-A32F-67E2D3EB9EC0}" type="presParOf" srcId="{3C892A41-6E12-4AA9-B280-237B1343E9AB}" destId="{7F4B67F0-6973-4002-B841-99D26A28773F}" srcOrd="4" destOrd="0" presId="urn:microsoft.com/office/officeart/2005/8/layout/process2"/>
    <dgm:cxn modelId="{998A305C-489C-4221-8EA8-6218A2C66DB3}" type="presParOf" srcId="{3C892A41-6E12-4AA9-B280-237B1343E9AB}" destId="{77904731-B9D3-42B2-A76E-903A009FDCCC}" srcOrd="5" destOrd="0" presId="urn:microsoft.com/office/officeart/2005/8/layout/process2"/>
    <dgm:cxn modelId="{7FBF397A-321F-44BB-9DA6-433D0DE786F2}" type="presParOf" srcId="{77904731-B9D3-42B2-A76E-903A009FDCCC}" destId="{A27600EE-A277-44E1-B9EB-9EA389813E52}" srcOrd="0" destOrd="0" presId="urn:microsoft.com/office/officeart/2005/8/layout/process2"/>
    <dgm:cxn modelId="{462508FB-4AE8-4CA6-9405-F5D1AF2CA985}" type="presParOf" srcId="{3C892A41-6E12-4AA9-B280-237B1343E9AB}" destId="{3A4CCD1B-0A32-41B1-9D76-9969F7EAAFF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43867-8852-4FA3-897F-5CEC1421A7F3}">
      <dsp:nvSpPr>
        <dsp:cNvPr id="0" name=""/>
        <dsp:cNvSpPr/>
      </dsp:nvSpPr>
      <dsp:spPr>
        <a:xfrm>
          <a:off x="4510720" y="1946803"/>
          <a:ext cx="1494159" cy="1494159"/>
        </a:xfrm>
        <a:prstGeom prst="ellipse">
          <a:avLst/>
        </a:prstGeom>
        <a:no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t> </a:t>
          </a:r>
        </a:p>
      </dsp:txBody>
      <dsp:txXfrm>
        <a:off x="4729535" y="2165618"/>
        <a:ext cx="1056529" cy="1056529"/>
      </dsp:txXfrm>
    </dsp:sp>
    <dsp:sp modelId="{33D1CAEA-EB80-4F59-8930-C33AE3D2B0B7}">
      <dsp:nvSpPr>
        <dsp:cNvPr id="0" name=""/>
        <dsp:cNvSpPr/>
      </dsp:nvSpPr>
      <dsp:spPr>
        <a:xfrm rot="16200000">
          <a:off x="5032888" y="1709104"/>
          <a:ext cx="449823" cy="25576"/>
        </a:xfrm>
        <a:custGeom>
          <a:avLst/>
          <a:gdLst/>
          <a:ahLst/>
          <a:cxnLst/>
          <a:rect l="0" t="0" r="0" b="0"/>
          <a:pathLst>
            <a:path>
              <a:moveTo>
                <a:pt x="0" y="12788"/>
              </a:moveTo>
              <a:lnTo>
                <a:pt x="449823" y="12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5246554" y="1710646"/>
        <a:ext cx="22491" cy="22491"/>
      </dsp:txXfrm>
    </dsp:sp>
    <dsp:sp modelId="{C78EEECA-75C5-4A91-9EEA-6FEBB3D74EA0}">
      <dsp:nvSpPr>
        <dsp:cNvPr id="0" name=""/>
        <dsp:cNvSpPr/>
      </dsp:nvSpPr>
      <dsp:spPr>
        <a:xfrm>
          <a:off x="4510720" y="2820"/>
          <a:ext cx="1494159" cy="1494159"/>
        </a:xfrm>
        <a:prstGeom prst="ellipse">
          <a:avLst/>
        </a:prstGeom>
        <a:no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4729535" y="221635"/>
        <a:ext cx="1056529" cy="1056529"/>
      </dsp:txXfrm>
    </dsp:sp>
    <dsp:sp modelId="{8649E2F6-86D3-44F8-B928-D995C6C998EF}">
      <dsp:nvSpPr>
        <dsp:cNvPr id="0" name=""/>
        <dsp:cNvSpPr/>
      </dsp:nvSpPr>
      <dsp:spPr>
        <a:xfrm rot="20520000">
          <a:off x="5957307" y="2380733"/>
          <a:ext cx="449823" cy="25576"/>
        </a:xfrm>
        <a:custGeom>
          <a:avLst/>
          <a:gdLst/>
          <a:ahLst/>
          <a:cxnLst/>
          <a:rect l="0" t="0" r="0" b="0"/>
          <a:pathLst>
            <a:path>
              <a:moveTo>
                <a:pt x="0" y="12788"/>
              </a:moveTo>
              <a:lnTo>
                <a:pt x="449823" y="12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6170973" y="2382276"/>
        <a:ext cx="22491" cy="22491"/>
      </dsp:txXfrm>
    </dsp:sp>
    <dsp:sp modelId="{F1F16007-D1DB-4979-97D9-F4D45B37A2BF}">
      <dsp:nvSpPr>
        <dsp:cNvPr id="0" name=""/>
        <dsp:cNvSpPr/>
      </dsp:nvSpPr>
      <dsp:spPr>
        <a:xfrm>
          <a:off x="6359557" y="1346080"/>
          <a:ext cx="1494159" cy="1494159"/>
        </a:xfrm>
        <a:prstGeom prst="ellipse">
          <a:avLst/>
        </a:prstGeom>
        <a:no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6578372" y="1564895"/>
        <a:ext cx="1056529" cy="1056529"/>
      </dsp:txXfrm>
    </dsp:sp>
    <dsp:sp modelId="{48850BF3-30FF-4229-992C-5B8B2BBCBC81}">
      <dsp:nvSpPr>
        <dsp:cNvPr id="0" name=""/>
        <dsp:cNvSpPr/>
      </dsp:nvSpPr>
      <dsp:spPr>
        <a:xfrm rot="3240000">
          <a:off x="5604210" y="3467453"/>
          <a:ext cx="449823" cy="25576"/>
        </a:xfrm>
        <a:custGeom>
          <a:avLst/>
          <a:gdLst/>
          <a:ahLst/>
          <a:cxnLst/>
          <a:rect l="0" t="0" r="0" b="0"/>
          <a:pathLst>
            <a:path>
              <a:moveTo>
                <a:pt x="0" y="12788"/>
              </a:moveTo>
              <a:lnTo>
                <a:pt x="449823" y="12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5817876" y="3468995"/>
        <a:ext cx="22491" cy="22491"/>
      </dsp:txXfrm>
    </dsp:sp>
    <dsp:sp modelId="{EB7505AE-E66D-4534-B4BF-55766D8B1B37}">
      <dsp:nvSpPr>
        <dsp:cNvPr id="0" name=""/>
        <dsp:cNvSpPr/>
      </dsp:nvSpPr>
      <dsp:spPr>
        <a:xfrm>
          <a:off x="5653364" y="3519519"/>
          <a:ext cx="1494159" cy="1494159"/>
        </a:xfrm>
        <a:prstGeom prst="ellipse">
          <a:avLst/>
        </a:prstGeom>
        <a:no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5872179" y="3738334"/>
        <a:ext cx="1056529" cy="1056529"/>
      </dsp:txXfrm>
    </dsp:sp>
    <dsp:sp modelId="{00A41946-3071-4D51-9F64-809EFBA90CB9}">
      <dsp:nvSpPr>
        <dsp:cNvPr id="0" name=""/>
        <dsp:cNvSpPr/>
      </dsp:nvSpPr>
      <dsp:spPr>
        <a:xfrm rot="7560000">
          <a:off x="4461566" y="3467453"/>
          <a:ext cx="449823" cy="25576"/>
        </a:xfrm>
        <a:custGeom>
          <a:avLst/>
          <a:gdLst/>
          <a:ahLst/>
          <a:cxnLst/>
          <a:rect l="0" t="0" r="0" b="0"/>
          <a:pathLst>
            <a:path>
              <a:moveTo>
                <a:pt x="0" y="12788"/>
              </a:moveTo>
              <a:lnTo>
                <a:pt x="449823" y="12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rot="10800000">
        <a:off x="4675232" y="3468995"/>
        <a:ext cx="22491" cy="22491"/>
      </dsp:txXfrm>
    </dsp:sp>
    <dsp:sp modelId="{1B227C31-4B95-49C5-B32D-D24E128DF724}">
      <dsp:nvSpPr>
        <dsp:cNvPr id="0" name=""/>
        <dsp:cNvSpPr/>
      </dsp:nvSpPr>
      <dsp:spPr>
        <a:xfrm>
          <a:off x="3368075" y="3519519"/>
          <a:ext cx="1494159" cy="1494159"/>
        </a:xfrm>
        <a:prstGeom prst="ellipse">
          <a:avLst/>
        </a:prstGeom>
        <a:no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3586890" y="3738334"/>
        <a:ext cx="1056529" cy="1056529"/>
      </dsp:txXfrm>
    </dsp:sp>
    <dsp:sp modelId="{424DFED6-C557-4054-A858-F5B24A28FEA7}">
      <dsp:nvSpPr>
        <dsp:cNvPr id="0" name=""/>
        <dsp:cNvSpPr/>
      </dsp:nvSpPr>
      <dsp:spPr>
        <a:xfrm rot="11880000">
          <a:off x="4108469" y="2380733"/>
          <a:ext cx="449823" cy="25576"/>
        </a:xfrm>
        <a:custGeom>
          <a:avLst/>
          <a:gdLst/>
          <a:ahLst/>
          <a:cxnLst/>
          <a:rect l="0" t="0" r="0" b="0"/>
          <a:pathLst>
            <a:path>
              <a:moveTo>
                <a:pt x="0" y="12788"/>
              </a:moveTo>
              <a:lnTo>
                <a:pt x="449823" y="12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rot="10800000">
        <a:off x="4322135" y="2382276"/>
        <a:ext cx="22491" cy="22491"/>
      </dsp:txXfrm>
    </dsp:sp>
    <dsp:sp modelId="{BDDD53D3-9145-4688-B762-BCFDB076E30C}">
      <dsp:nvSpPr>
        <dsp:cNvPr id="0" name=""/>
        <dsp:cNvSpPr/>
      </dsp:nvSpPr>
      <dsp:spPr>
        <a:xfrm>
          <a:off x="2661882" y="1346080"/>
          <a:ext cx="1494159" cy="1494159"/>
        </a:xfrm>
        <a:prstGeom prst="ellipse">
          <a:avLst/>
        </a:prstGeom>
        <a:no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2880697" y="1564895"/>
        <a:ext cx="1056529" cy="10565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43867-8852-4FA3-897F-5CEC1421A7F3}">
      <dsp:nvSpPr>
        <dsp:cNvPr id="0" name=""/>
        <dsp:cNvSpPr/>
      </dsp:nvSpPr>
      <dsp:spPr>
        <a:xfrm>
          <a:off x="4510720" y="1946803"/>
          <a:ext cx="1494159" cy="1494159"/>
        </a:xfrm>
        <a:prstGeom prst="ellipse">
          <a:avLst/>
        </a:prstGeom>
        <a:no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t> </a:t>
          </a:r>
        </a:p>
      </dsp:txBody>
      <dsp:txXfrm>
        <a:off x="4729535" y="2165618"/>
        <a:ext cx="1056529" cy="1056529"/>
      </dsp:txXfrm>
    </dsp:sp>
    <dsp:sp modelId="{33D1CAEA-EB80-4F59-8930-C33AE3D2B0B7}">
      <dsp:nvSpPr>
        <dsp:cNvPr id="0" name=""/>
        <dsp:cNvSpPr/>
      </dsp:nvSpPr>
      <dsp:spPr>
        <a:xfrm rot="16200000">
          <a:off x="5032888" y="1709104"/>
          <a:ext cx="449823" cy="25576"/>
        </a:xfrm>
        <a:custGeom>
          <a:avLst/>
          <a:gdLst/>
          <a:ahLst/>
          <a:cxnLst/>
          <a:rect l="0" t="0" r="0" b="0"/>
          <a:pathLst>
            <a:path>
              <a:moveTo>
                <a:pt x="0" y="12788"/>
              </a:moveTo>
              <a:lnTo>
                <a:pt x="449823" y="12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5246554" y="1710646"/>
        <a:ext cx="22491" cy="22491"/>
      </dsp:txXfrm>
    </dsp:sp>
    <dsp:sp modelId="{C78EEECA-75C5-4A91-9EEA-6FEBB3D74EA0}">
      <dsp:nvSpPr>
        <dsp:cNvPr id="0" name=""/>
        <dsp:cNvSpPr/>
      </dsp:nvSpPr>
      <dsp:spPr>
        <a:xfrm>
          <a:off x="4510720" y="2820"/>
          <a:ext cx="1494159" cy="1494159"/>
        </a:xfrm>
        <a:prstGeom prst="ellipse">
          <a:avLst/>
        </a:prstGeom>
        <a:no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4729535" y="221635"/>
        <a:ext cx="1056529" cy="1056529"/>
      </dsp:txXfrm>
    </dsp:sp>
    <dsp:sp modelId="{8649E2F6-86D3-44F8-B928-D995C6C998EF}">
      <dsp:nvSpPr>
        <dsp:cNvPr id="0" name=""/>
        <dsp:cNvSpPr/>
      </dsp:nvSpPr>
      <dsp:spPr>
        <a:xfrm rot="20520000">
          <a:off x="5957307" y="2380733"/>
          <a:ext cx="449823" cy="25576"/>
        </a:xfrm>
        <a:custGeom>
          <a:avLst/>
          <a:gdLst/>
          <a:ahLst/>
          <a:cxnLst/>
          <a:rect l="0" t="0" r="0" b="0"/>
          <a:pathLst>
            <a:path>
              <a:moveTo>
                <a:pt x="0" y="12788"/>
              </a:moveTo>
              <a:lnTo>
                <a:pt x="449823" y="12788"/>
              </a:lnTo>
            </a:path>
          </a:pathLst>
        </a:cu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6170973" y="2382276"/>
        <a:ext cx="22491" cy="22491"/>
      </dsp:txXfrm>
    </dsp:sp>
    <dsp:sp modelId="{F1F16007-D1DB-4979-97D9-F4D45B37A2BF}">
      <dsp:nvSpPr>
        <dsp:cNvPr id="0" name=""/>
        <dsp:cNvSpPr/>
      </dsp:nvSpPr>
      <dsp:spPr>
        <a:xfrm>
          <a:off x="6359557" y="1346080"/>
          <a:ext cx="1494159" cy="1494159"/>
        </a:xfrm>
        <a:prstGeom prst="ellipse">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6578372" y="1564895"/>
        <a:ext cx="1056529" cy="1056529"/>
      </dsp:txXfrm>
    </dsp:sp>
    <dsp:sp modelId="{48850BF3-30FF-4229-992C-5B8B2BBCBC81}">
      <dsp:nvSpPr>
        <dsp:cNvPr id="0" name=""/>
        <dsp:cNvSpPr/>
      </dsp:nvSpPr>
      <dsp:spPr>
        <a:xfrm rot="3240000">
          <a:off x="5604210" y="3467453"/>
          <a:ext cx="449823" cy="25576"/>
        </a:xfrm>
        <a:custGeom>
          <a:avLst/>
          <a:gdLst/>
          <a:ahLst/>
          <a:cxnLst/>
          <a:rect l="0" t="0" r="0" b="0"/>
          <a:pathLst>
            <a:path>
              <a:moveTo>
                <a:pt x="0" y="12788"/>
              </a:moveTo>
              <a:lnTo>
                <a:pt x="449823" y="127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a:off x="5817876" y="3468995"/>
        <a:ext cx="22491" cy="22491"/>
      </dsp:txXfrm>
    </dsp:sp>
    <dsp:sp modelId="{EB7505AE-E66D-4534-B4BF-55766D8B1B37}">
      <dsp:nvSpPr>
        <dsp:cNvPr id="0" name=""/>
        <dsp:cNvSpPr/>
      </dsp:nvSpPr>
      <dsp:spPr>
        <a:xfrm>
          <a:off x="5653364" y="3519519"/>
          <a:ext cx="1494159" cy="1494159"/>
        </a:xfrm>
        <a:prstGeom prst="ellipse">
          <a:avLst/>
        </a:prstGeom>
        <a:no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5872179" y="3738334"/>
        <a:ext cx="1056529" cy="1056529"/>
      </dsp:txXfrm>
    </dsp:sp>
    <dsp:sp modelId="{00A41946-3071-4D51-9F64-809EFBA90CB9}">
      <dsp:nvSpPr>
        <dsp:cNvPr id="0" name=""/>
        <dsp:cNvSpPr/>
      </dsp:nvSpPr>
      <dsp:spPr>
        <a:xfrm rot="7560000">
          <a:off x="4461566" y="3467453"/>
          <a:ext cx="449823" cy="25576"/>
        </a:xfrm>
        <a:custGeom>
          <a:avLst/>
          <a:gdLst/>
          <a:ahLst/>
          <a:cxnLst/>
          <a:rect l="0" t="0" r="0" b="0"/>
          <a:pathLst>
            <a:path>
              <a:moveTo>
                <a:pt x="0" y="12788"/>
              </a:moveTo>
              <a:lnTo>
                <a:pt x="449823" y="12788"/>
              </a:lnTo>
            </a:path>
          </a:pathLst>
        </a:cu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rot="10800000">
        <a:off x="4675232" y="3468995"/>
        <a:ext cx="22491" cy="22491"/>
      </dsp:txXfrm>
    </dsp:sp>
    <dsp:sp modelId="{1B227C31-4B95-49C5-B32D-D24E128DF724}">
      <dsp:nvSpPr>
        <dsp:cNvPr id="0" name=""/>
        <dsp:cNvSpPr/>
      </dsp:nvSpPr>
      <dsp:spPr>
        <a:xfrm>
          <a:off x="3368075" y="3519519"/>
          <a:ext cx="1494159" cy="1494159"/>
        </a:xfrm>
        <a:prstGeom prst="ellipse">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3586890" y="3738334"/>
        <a:ext cx="1056529" cy="1056529"/>
      </dsp:txXfrm>
    </dsp:sp>
    <dsp:sp modelId="{424DFED6-C557-4054-A858-F5B24A28FEA7}">
      <dsp:nvSpPr>
        <dsp:cNvPr id="0" name=""/>
        <dsp:cNvSpPr/>
      </dsp:nvSpPr>
      <dsp:spPr>
        <a:xfrm rot="11880000">
          <a:off x="4108469" y="2380733"/>
          <a:ext cx="449823" cy="25576"/>
        </a:xfrm>
        <a:custGeom>
          <a:avLst/>
          <a:gdLst/>
          <a:ahLst/>
          <a:cxnLst/>
          <a:rect l="0" t="0" r="0" b="0"/>
          <a:pathLst>
            <a:path>
              <a:moveTo>
                <a:pt x="0" y="12788"/>
              </a:moveTo>
              <a:lnTo>
                <a:pt x="449823" y="12788"/>
              </a:lnTo>
            </a:path>
          </a:pathLst>
        </a:cu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a-DK" sz="500" kern="1200"/>
        </a:p>
      </dsp:txBody>
      <dsp:txXfrm rot="10800000">
        <a:off x="4322135" y="2382276"/>
        <a:ext cx="22491" cy="22491"/>
      </dsp:txXfrm>
    </dsp:sp>
    <dsp:sp modelId="{BDDD53D3-9145-4688-B762-BCFDB076E30C}">
      <dsp:nvSpPr>
        <dsp:cNvPr id="0" name=""/>
        <dsp:cNvSpPr/>
      </dsp:nvSpPr>
      <dsp:spPr>
        <a:xfrm>
          <a:off x="2661882" y="1346080"/>
          <a:ext cx="1494159" cy="1494159"/>
        </a:xfrm>
        <a:prstGeom prst="ellipse">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da-DK" sz="6500" kern="1200" dirty="0">
              <a:solidFill>
                <a:schemeClr val="tx1"/>
              </a:solidFill>
            </a:rPr>
            <a:t> </a:t>
          </a:r>
        </a:p>
      </dsp:txBody>
      <dsp:txXfrm>
        <a:off x="2880697" y="1564895"/>
        <a:ext cx="1056529" cy="10565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7637C-E0F4-4519-9ED7-19448AD4CB21}">
      <dsp:nvSpPr>
        <dsp:cNvPr id="0" name=""/>
        <dsp:cNvSpPr/>
      </dsp:nvSpPr>
      <dsp:spPr>
        <a:xfrm>
          <a:off x="5257800" y="2270021"/>
          <a:ext cx="4117941" cy="476456"/>
        </a:xfrm>
        <a:custGeom>
          <a:avLst/>
          <a:gdLst/>
          <a:ahLst/>
          <a:cxnLst/>
          <a:rect l="0" t="0" r="0" b="0"/>
          <a:pathLst>
            <a:path>
              <a:moveTo>
                <a:pt x="0" y="0"/>
              </a:moveTo>
              <a:lnTo>
                <a:pt x="0" y="238228"/>
              </a:lnTo>
              <a:lnTo>
                <a:pt x="4117941" y="238228"/>
              </a:lnTo>
              <a:lnTo>
                <a:pt x="4117941" y="4764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7D2D0C-9C78-4F15-A8EA-FD0894302EA7}">
      <dsp:nvSpPr>
        <dsp:cNvPr id="0" name=""/>
        <dsp:cNvSpPr/>
      </dsp:nvSpPr>
      <dsp:spPr>
        <a:xfrm>
          <a:off x="5257800" y="2270021"/>
          <a:ext cx="1372647" cy="476456"/>
        </a:xfrm>
        <a:custGeom>
          <a:avLst/>
          <a:gdLst/>
          <a:ahLst/>
          <a:cxnLst/>
          <a:rect l="0" t="0" r="0" b="0"/>
          <a:pathLst>
            <a:path>
              <a:moveTo>
                <a:pt x="0" y="0"/>
              </a:moveTo>
              <a:lnTo>
                <a:pt x="0" y="238228"/>
              </a:lnTo>
              <a:lnTo>
                <a:pt x="1372647" y="238228"/>
              </a:lnTo>
              <a:lnTo>
                <a:pt x="1372647" y="4764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D0D668-9F30-4915-BA8A-567FF3D1106D}">
      <dsp:nvSpPr>
        <dsp:cNvPr id="0" name=""/>
        <dsp:cNvSpPr/>
      </dsp:nvSpPr>
      <dsp:spPr>
        <a:xfrm>
          <a:off x="3885152" y="2270021"/>
          <a:ext cx="1372647" cy="476456"/>
        </a:xfrm>
        <a:custGeom>
          <a:avLst/>
          <a:gdLst/>
          <a:ahLst/>
          <a:cxnLst/>
          <a:rect l="0" t="0" r="0" b="0"/>
          <a:pathLst>
            <a:path>
              <a:moveTo>
                <a:pt x="1372647" y="0"/>
              </a:moveTo>
              <a:lnTo>
                <a:pt x="1372647" y="238228"/>
              </a:lnTo>
              <a:lnTo>
                <a:pt x="0" y="238228"/>
              </a:lnTo>
              <a:lnTo>
                <a:pt x="0" y="4764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B12F4-8012-4EB8-9AA3-596F150EAD26}">
      <dsp:nvSpPr>
        <dsp:cNvPr id="0" name=""/>
        <dsp:cNvSpPr/>
      </dsp:nvSpPr>
      <dsp:spPr>
        <a:xfrm>
          <a:off x="1139858" y="2270021"/>
          <a:ext cx="4117941" cy="476456"/>
        </a:xfrm>
        <a:custGeom>
          <a:avLst/>
          <a:gdLst/>
          <a:ahLst/>
          <a:cxnLst/>
          <a:rect l="0" t="0" r="0" b="0"/>
          <a:pathLst>
            <a:path>
              <a:moveTo>
                <a:pt x="4117941" y="0"/>
              </a:moveTo>
              <a:lnTo>
                <a:pt x="4117941" y="238228"/>
              </a:lnTo>
              <a:lnTo>
                <a:pt x="0" y="238228"/>
              </a:lnTo>
              <a:lnTo>
                <a:pt x="0" y="4764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B155C6-708D-463F-8A62-6ACC2044EF57}">
      <dsp:nvSpPr>
        <dsp:cNvPr id="0" name=""/>
        <dsp:cNvSpPr/>
      </dsp:nvSpPr>
      <dsp:spPr>
        <a:xfrm>
          <a:off x="4123380" y="1135602"/>
          <a:ext cx="2268838" cy="11344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JavaScript</a:t>
          </a:r>
        </a:p>
      </dsp:txBody>
      <dsp:txXfrm>
        <a:off x="4123380" y="1135602"/>
        <a:ext cx="2268838" cy="1134419"/>
      </dsp:txXfrm>
    </dsp:sp>
    <dsp:sp modelId="{D49A5764-DF41-4FB1-A092-6822E1090722}">
      <dsp:nvSpPr>
        <dsp:cNvPr id="0" name=""/>
        <dsp:cNvSpPr/>
      </dsp:nvSpPr>
      <dsp:spPr>
        <a:xfrm>
          <a:off x="5439" y="2746478"/>
          <a:ext cx="2268838" cy="11344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Web browser</a:t>
          </a:r>
        </a:p>
      </dsp:txBody>
      <dsp:txXfrm>
        <a:off x="5439" y="2746478"/>
        <a:ext cx="2268838" cy="1134419"/>
      </dsp:txXfrm>
    </dsp:sp>
    <dsp:sp modelId="{30F5F1CC-AF3E-4167-AFDA-7611D9B4E85A}">
      <dsp:nvSpPr>
        <dsp:cNvPr id="0" name=""/>
        <dsp:cNvSpPr/>
      </dsp:nvSpPr>
      <dsp:spPr>
        <a:xfrm>
          <a:off x="2750733" y="2746478"/>
          <a:ext cx="2268838" cy="11344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Mobile Apps</a:t>
          </a:r>
        </a:p>
      </dsp:txBody>
      <dsp:txXfrm>
        <a:off x="2750733" y="2746478"/>
        <a:ext cx="2268838" cy="1134419"/>
      </dsp:txXfrm>
    </dsp:sp>
    <dsp:sp modelId="{A67BE76B-1E2C-4A8A-876F-2020A00F3D31}">
      <dsp:nvSpPr>
        <dsp:cNvPr id="0" name=""/>
        <dsp:cNvSpPr/>
      </dsp:nvSpPr>
      <dsp:spPr>
        <a:xfrm>
          <a:off x="5496028" y="2746478"/>
          <a:ext cx="2268838" cy="11344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Desktop Apps</a:t>
          </a:r>
        </a:p>
      </dsp:txBody>
      <dsp:txXfrm>
        <a:off x="5496028" y="2746478"/>
        <a:ext cx="2268838" cy="1134419"/>
      </dsp:txXfrm>
    </dsp:sp>
    <dsp:sp modelId="{49199FE8-22C3-4095-92B0-F18787F42A11}">
      <dsp:nvSpPr>
        <dsp:cNvPr id="0" name=""/>
        <dsp:cNvSpPr/>
      </dsp:nvSpPr>
      <dsp:spPr>
        <a:xfrm>
          <a:off x="8241322" y="2746478"/>
          <a:ext cx="2268838" cy="11344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Server</a:t>
          </a:r>
        </a:p>
      </dsp:txBody>
      <dsp:txXfrm>
        <a:off x="8241322" y="2746478"/>
        <a:ext cx="2268838" cy="11344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68AB4-A5E4-4E4B-91C1-9899AEE1F10B}">
      <dsp:nvSpPr>
        <dsp:cNvPr id="0" name=""/>
        <dsp:cNvSpPr/>
      </dsp:nvSpPr>
      <dsp:spPr>
        <a:xfrm>
          <a:off x="4437719" y="2449"/>
          <a:ext cx="1640160" cy="911200"/>
        </a:xfrm>
        <a:prstGeom prst="roundRect">
          <a:avLst>
            <a:gd name="adj" fmla="val 10000"/>
          </a:avLst>
        </a:prstGeom>
        <a:solidFill>
          <a:srgbClr val="04BFBF"/>
        </a:solidFill>
        <a:ln w="12700" cap="flat" cmpd="sng" algn="ctr">
          <a:solidFill>
            <a:srgbClr val="04BFB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Web Application</a:t>
          </a:r>
        </a:p>
      </dsp:txBody>
      <dsp:txXfrm>
        <a:off x="4464407" y="29137"/>
        <a:ext cx="1586784" cy="857824"/>
      </dsp:txXfrm>
    </dsp:sp>
    <dsp:sp modelId="{CD2B1F38-EC6F-4A50-A12E-3D3D04507177}">
      <dsp:nvSpPr>
        <dsp:cNvPr id="0" name=""/>
        <dsp:cNvSpPr/>
      </dsp:nvSpPr>
      <dsp:spPr>
        <a:xfrm rot="5400000">
          <a:off x="5086949" y="936429"/>
          <a:ext cx="341700" cy="410040"/>
        </a:xfrm>
        <a:prstGeom prst="rightArrow">
          <a:avLst>
            <a:gd name="adj1" fmla="val 60000"/>
            <a:gd name="adj2" fmla="val 50000"/>
          </a:avLst>
        </a:prstGeom>
        <a:solidFill>
          <a:srgbClr val="04BFBF"/>
        </a:solidFill>
        <a:ln>
          <a:solidFill>
            <a:srgbClr val="04BFB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5134787" y="970599"/>
        <a:ext cx="246024" cy="239190"/>
      </dsp:txXfrm>
    </dsp:sp>
    <dsp:sp modelId="{C16611E6-5A48-43C9-AD75-DB3C002ABEA3}">
      <dsp:nvSpPr>
        <dsp:cNvPr id="0" name=""/>
        <dsp:cNvSpPr/>
      </dsp:nvSpPr>
      <dsp:spPr>
        <a:xfrm>
          <a:off x="4437719" y="1369249"/>
          <a:ext cx="1640160" cy="911200"/>
        </a:xfrm>
        <a:prstGeom prst="roundRect">
          <a:avLst>
            <a:gd name="adj" fmla="val 10000"/>
          </a:avLst>
        </a:prstGeom>
        <a:solidFill>
          <a:srgbClr val="04BFBF"/>
        </a:solidFill>
        <a:ln w="12700" cap="flat" cmpd="sng" algn="ctr">
          <a:solidFill>
            <a:srgbClr val="04BFB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JavaScript Frameworks</a:t>
          </a:r>
        </a:p>
      </dsp:txBody>
      <dsp:txXfrm>
        <a:off x="4464407" y="1395937"/>
        <a:ext cx="1586784" cy="857824"/>
      </dsp:txXfrm>
    </dsp:sp>
    <dsp:sp modelId="{70A12AE1-AB14-4E76-A853-92C357C7BE4B}">
      <dsp:nvSpPr>
        <dsp:cNvPr id="0" name=""/>
        <dsp:cNvSpPr/>
      </dsp:nvSpPr>
      <dsp:spPr>
        <a:xfrm rot="5400000">
          <a:off x="5086949" y="2303229"/>
          <a:ext cx="341700" cy="410040"/>
        </a:xfrm>
        <a:prstGeom prst="rightArrow">
          <a:avLst>
            <a:gd name="adj1" fmla="val 60000"/>
            <a:gd name="adj2" fmla="val 50000"/>
          </a:avLst>
        </a:prstGeom>
        <a:solidFill>
          <a:srgbClr val="04BFBF"/>
        </a:solidFill>
        <a:ln>
          <a:solidFill>
            <a:srgbClr val="04BFB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5134787" y="2337399"/>
        <a:ext cx="246024" cy="239190"/>
      </dsp:txXfrm>
    </dsp:sp>
    <dsp:sp modelId="{7F4B67F0-6973-4002-B841-99D26A28773F}">
      <dsp:nvSpPr>
        <dsp:cNvPr id="0" name=""/>
        <dsp:cNvSpPr/>
      </dsp:nvSpPr>
      <dsp:spPr>
        <a:xfrm>
          <a:off x="4437719" y="2736050"/>
          <a:ext cx="1640160" cy="911200"/>
        </a:xfrm>
        <a:prstGeom prst="roundRect">
          <a:avLst>
            <a:gd name="adj" fmla="val 10000"/>
          </a:avLst>
        </a:prstGeom>
        <a:solidFill>
          <a:srgbClr val="04BFBF"/>
        </a:solidFill>
        <a:ln w="12700" cap="flat" cmpd="sng" algn="ctr">
          <a:solidFill>
            <a:srgbClr val="04BFB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Core JavaScript</a:t>
          </a:r>
        </a:p>
      </dsp:txBody>
      <dsp:txXfrm>
        <a:off x="4464407" y="2762738"/>
        <a:ext cx="1586784" cy="857824"/>
      </dsp:txXfrm>
    </dsp:sp>
    <dsp:sp modelId="{77904731-B9D3-42B2-A76E-903A009FDCCC}">
      <dsp:nvSpPr>
        <dsp:cNvPr id="0" name=""/>
        <dsp:cNvSpPr/>
      </dsp:nvSpPr>
      <dsp:spPr>
        <a:xfrm rot="5400000">
          <a:off x="5086949" y="3670030"/>
          <a:ext cx="341700" cy="410040"/>
        </a:xfrm>
        <a:prstGeom prst="rightArrow">
          <a:avLst>
            <a:gd name="adj1" fmla="val 60000"/>
            <a:gd name="adj2" fmla="val 50000"/>
          </a:avLst>
        </a:prstGeom>
        <a:solidFill>
          <a:srgbClr val="04BFBF"/>
        </a:solidFill>
        <a:ln>
          <a:solidFill>
            <a:srgbClr val="04BFB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5134787" y="3704200"/>
        <a:ext cx="246024" cy="239190"/>
      </dsp:txXfrm>
    </dsp:sp>
    <dsp:sp modelId="{3A4CCD1B-0A32-41B1-9D76-9969F7EAAFFB}">
      <dsp:nvSpPr>
        <dsp:cNvPr id="0" name=""/>
        <dsp:cNvSpPr/>
      </dsp:nvSpPr>
      <dsp:spPr>
        <a:xfrm>
          <a:off x="4437719" y="4102850"/>
          <a:ext cx="1640160" cy="911200"/>
        </a:xfrm>
        <a:prstGeom prst="roundRect">
          <a:avLst>
            <a:gd name="adj" fmla="val 10000"/>
          </a:avLst>
        </a:prstGeom>
        <a:solidFill>
          <a:srgbClr val="04BFBF"/>
        </a:solidFill>
        <a:ln w="12700" cap="flat" cmpd="sng" algn="ctr">
          <a:solidFill>
            <a:srgbClr val="04BFB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Web Browser</a:t>
          </a:r>
        </a:p>
      </dsp:txBody>
      <dsp:txXfrm>
        <a:off x="4464407" y="4129538"/>
        <a:ext cx="1586784" cy="85782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2012B-E532-9740-BD90-40D8DB4A9FA2}" type="datetimeFigureOut">
              <a:rPr lang="da-DK" smtClean="0"/>
              <a:t>18-03-2018</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230C5-9868-3543-B36B-B5197F1DF78E}" type="slidenum">
              <a:rPr lang="da-DK" smtClean="0"/>
              <a:t>‹#›</a:t>
            </a:fld>
            <a:endParaRPr lang="da-DK"/>
          </a:p>
        </p:txBody>
      </p:sp>
    </p:spTree>
    <p:extLst>
      <p:ext uri="{BB962C8B-B14F-4D97-AF65-F5344CB8AC3E}">
        <p14:creationId xmlns:p14="http://schemas.microsoft.com/office/powerpoint/2010/main" val="1229309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Explain</a:t>
            </a:r>
            <a:r>
              <a:rPr lang="da-DK" dirty="0"/>
              <a:t> all parts</a:t>
            </a:r>
            <a:r>
              <a:rPr lang="da-DK" baseline="0" dirty="0"/>
              <a:t> </a:t>
            </a:r>
          </a:p>
        </p:txBody>
      </p:sp>
      <p:sp>
        <p:nvSpPr>
          <p:cNvPr id="4" name="Pladsholder til slidenummer 3"/>
          <p:cNvSpPr>
            <a:spLocks noGrp="1"/>
          </p:cNvSpPr>
          <p:nvPr>
            <p:ph type="sldNum" sz="quarter" idx="10"/>
          </p:nvPr>
        </p:nvSpPr>
        <p:spPr/>
        <p:txBody>
          <a:bodyPr/>
          <a:lstStyle/>
          <a:p>
            <a:fld id="{E7A230C5-9868-3543-B36B-B5197F1DF78E}" type="slidenum">
              <a:rPr lang="da-DK" smtClean="0"/>
              <a:t>2</a:t>
            </a:fld>
            <a:endParaRPr lang="da-DK"/>
          </a:p>
        </p:txBody>
      </p:sp>
    </p:spTree>
    <p:extLst>
      <p:ext uri="{BB962C8B-B14F-4D97-AF65-F5344CB8AC3E}">
        <p14:creationId xmlns:p14="http://schemas.microsoft.com/office/powerpoint/2010/main" val="4198351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Runs on app </a:t>
            </a:r>
            <a:r>
              <a:rPr lang="en-GB" dirty="0" err="1"/>
              <a:t>startup</a:t>
            </a:r>
            <a:endParaRPr lang="LID4096" dirty="0"/>
          </a:p>
        </p:txBody>
      </p:sp>
      <p:sp>
        <p:nvSpPr>
          <p:cNvPr id="4" name="Slide Number Placeholder 3"/>
          <p:cNvSpPr>
            <a:spLocks noGrp="1"/>
          </p:cNvSpPr>
          <p:nvPr>
            <p:ph type="sldNum" sz="quarter" idx="10"/>
          </p:nvPr>
        </p:nvSpPr>
        <p:spPr/>
        <p:txBody>
          <a:bodyPr/>
          <a:lstStyle/>
          <a:p>
            <a:fld id="{E7A230C5-9868-3543-B36B-B5197F1DF78E}" type="slidenum">
              <a:rPr lang="da-DK" smtClean="0"/>
              <a:t>37</a:t>
            </a:fld>
            <a:endParaRPr lang="da-DK"/>
          </a:p>
        </p:txBody>
      </p:sp>
    </p:spTree>
    <p:extLst>
      <p:ext uri="{BB962C8B-B14F-4D97-AF65-F5344CB8AC3E}">
        <p14:creationId xmlns:p14="http://schemas.microsoft.com/office/powerpoint/2010/main" val="194757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Selecting element with </a:t>
            </a:r>
            <a:r>
              <a:rPr lang="en-GB" dirty="0" err="1"/>
              <a:t>jquery</a:t>
            </a:r>
            <a:r>
              <a:rPr lang="en-GB" dirty="0"/>
              <a:t> uses CSS Selectors</a:t>
            </a:r>
            <a:endParaRPr lang="LID4096" dirty="0"/>
          </a:p>
        </p:txBody>
      </p:sp>
      <p:sp>
        <p:nvSpPr>
          <p:cNvPr id="4" name="Slide Number Placeholder 3"/>
          <p:cNvSpPr>
            <a:spLocks noGrp="1"/>
          </p:cNvSpPr>
          <p:nvPr>
            <p:ph type="sldNum" sz="quarter" idx="10"/>
          </p:nvPr>
        </p:nvSpPr>
        <p:spPr/>
        <p:txBody>
          <a:bodyPr/>
          <a:lstStyle/>
          <a:p>
            <a:fld id="{E7A230C5-9868-3543-B36B-B5197F1DF78E}" type="slidenum">
              <a:rPr lang="da-DK" smtClean="0"/>
              <a:t>38</a:t>
            </a:fld>
            <a:endParaRPr lang="da-DK"/>
          </a:p>
        </p:txBody>
      </p:sp>
    </p:spTree>
    <p:extLst>
      <p:ext uri="{BB962C8B-B14F-4D97-AF65-F5344CB8AC3E}">
        <p14:creationId xmlns:p14="http://schemas.microsoft.com/office/powerpoint/2010/main" val="1299305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err="1"/>
              <a:t>Reusable</a:t>
            </a:r>
            <a:r>
              <a:rPr lang="da-DK" baseline="0" dirty="0"/>
              <a:t> component </a:t>
            </a:r>
            <a:r>
              <a:rPr lang="da-DK" baseline="0" dirty="0" err="1"/>
              <a:t>which</a:t>
            </a:r>
            <a:r>
              <a:rPr lang="da-DK" baseline="0" dirty="0"/>
              <a:t> </a:t>
            </a:r>
            <a:r>
              <a:rPr lang="da-DK" baseline="0" dirty="0" err="1"/>
              <a:t>inserts</a:t>
            </a:r>
            <a:r>
              <a:rPr lang="da-DK" baseline="0" dirty="0"/>
              <a:t> a </a:t>
            </a:r>
            <a:r>
              <a:rPr lang="da-DK" baseline="0" dirty="0" err="1"/>
              <a:t>section</a:t>
            </a:r>
            <a:r>
              <a:rPr lang="da-DK" baseline="0" dirty="0"/>
              <a:t>, with an H1 and a P tag.</a:t>
            </a:r>
            <a:endParaRPr lang="da-DK" dirty="0"/>
          </a:p>
          <a:p>
            <a:endParaRPr lang="LID4096" dirty="0"/>
          </a:p>
        </p:txBody>
      </p:sp>
      <p:sp>
        <p:nvSpPr>
          <p:cNvPr id="4" name="Slide Number Placeholder 3"/>
          <p:cNvSpPr>
            <a:spLocks noGrp="1"/>
          </p:cNvSpPr>
          <p:nvPr>
            <p:ph type="sldNum" sz="quarter" idx="10"/>
          </p:nvPr>
        </p:nvSpPr>
        <p:spPr/>
        <p:txBody>
          <a:bodyPr/>
          <a:lstStyle/>
          <a:p>
            <a:fld id="{E7A230C5-9868-3543-B36B-B5197F1DF78E}" type="slidenum">
              <a:rPr lang="da-DK" smtClean="0"/>
              <a:t>49</a:t>
            </a:fld>
            <a:endParaRPr lang="da-DK"/>
          </a:p>
        </p:txBody>
      </p:sp>
    </p:spTree>
    <p:extLst>
      <p:ext uri="{BB962C8B-B14F-4D97-AF65-F5344CB8AC3E}">
        <p14:creationId xmlns:p14="http://schemas.microsoft.com/office/powerpoint/2010/main" val="4169448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10"/>
          </p:nvPr>
        </p:nvSpPr>
        <p:spPr/>
        <p:txBody>
          <a:bodyPr/>
          <a:lstStyle/>
          <a:p>
            <a:fld id="{E7A230C5-9868-3543-B36B-B5197F1DF78E}" type="slidenum">
              <a:rPr lang="da-DK" smtClean="0"/>
              <a:t>58</a:t>
            </a:fld>
            <a:endParaRPr lang="da-DK"/>
          </a:p>
        </p:txBody>
      </p:sp>
    </p:spTree>
    <p:extLst>
      <p:ext uri="{BB962C8B-B14F-4D97-AF65-F5344CB8AC3E}">
        <p14:creationId xmlns:p14="http://schemas.microsoft.com/office/powerpoint/2010/main" val="2232403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E7A230C5-9868-3543-B36B-B5197F1DF78E}" type="slidenum">
              <a:rPr lang="da-DK" smtClean="0"/>
              <a:t>73</a:t>
            </a:fld>
            <a:endParaRPr lang="da-DK"/>
          </a:p>
        </p:txBody>
      </p:sp>
    </p:spTree>
    <p:extLst>
      <p:ext uri="{BB962C8B-B14F-4D97-AF65-F5344CB8AC3E}">
        <p14:creationId xmlns:p14="http://schemas.microsoft.com/office/powerpoint/2010/main" val="747445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m. billede">
    <p:bg>
      <p:bgPr>
        <a:solidFill>
          <a:srgbClr val="04BFBF"/>
        </a:solidFill>
        <a:effectLst/>
      </p:bgPr>
    </p:bg>
    <p:spTree>
      <p:nvGrpSpPr>
        <p:cNvPr id="1" name=""/>
        <p:cNvGrpSpPr/>
        <p:nvPr/>
      </p:nvGrpSpPr>
      <p:grpSpPr>
        <a:xfrm>
          <a:off x="0" y="0"/>
          <a:ext cx="0" cy="0"/>
          <a:chOff x="0" y="0"/>
          <a:chExt cx="0" cy="0"/>
        </a:xfrm>
      </p:grpSpPr>
      <p:sp>
        <p:nvSpPr>
          <p:cNvPr id="5" name="Pladsholder til billede 4"/>
          <p:cNvSpPr>
            <a:spLocks noGrp="1"/>
          </p:cNvSpPr>
          <p:nvPr>
            <p:ph type="pic" sz="quarter" idx="10"/>
          </p:nvPr>
        </p:nvSpPr>
        <p:spPr>
          <a:xfrm>
            <a:off x="0" y="1849749"/>
            <a:ext cx="12192000" cy="5123226"/>
          </a:xfrm>
          <a:solidFill>
            <a:schemeClr val="bg1"/>
          </a:solidFill>
        </p:spPr>
        <p:txBody>
          <a:bodyPr/>
          <a:lstStyle/>
          <a:p>
            <a:r>
              <a:rPr lang="da-DK"/>
              <a:t>Klik på ikonet for at tilføje et billede</a:t>
            </a:r>
          </a:p>
        </p:txBody>
      </p:sp>
      <p:sp>
        <p:nvSpPr>
          <p:cNvPr id="2" name="Titel 1"/>
          <p:cNvSpPr>
            <a:spLocks noGrp="1"/>
          </p:cNvSpPr>
          <p:nvPr>
            <p:ph type="ctrTitle"/>
          </p:nvPr>
        </p:nvSpPr>
        <p:spPr>
          <a:xfrm>
            <a:off x="840159" y="333375"/>
            <a:ext cx="9288092" cy="574675"/>
          </a:xfrm>
        </p:spPr>
        <p:txBody>
          <a:bodyPr anchor="t" anchorCtr="0">
            <a:normAutofit/>
          </a:bodyPr>
          <a:lstStyle>
            <a:lvl1pPr algn="l">
              <a:defRPr sz="4800">
                <a:solidFill>
                  <a:schemeClr val="bg1"/>
                </a:solidFill>
                <a:latin typeface="HelveticaNeue Condensed" panose="020B0506000000000000" pitchFamily="34" charset="0"/>
              </a:defRPr>
            </a:lvl1pPr>
          </a:lstStyle>
          <a:p>
            <a:r>
              <a:rPr lang="da-DK"/>
              <a:t>Klik for at redigere i master</a:t>
            </a:r>
            <a:endParaRPr lang="da-DK" dirty="0"/>
          </a:p>
        </p:txBody>
      </p:sp>
      <p:sp>
        <p:nvSpPr>
          <p:cNvPr id="3" name="Undertitel 2"/>
          <p:cNvSpPr>
            <a:spLocks noGrp="1"/>
          </p:cNvSpPr>
          <p:nvPr>
            <p:ph type="subTitle" idx="1"/>
          </p:nvPr>
        </p:nvSpPr>
        <p:spPr>
          <a:xfrm>
            <a:off x="840159" y="1125538"/>
            <a:ext cx="10512426" cy="724210"/>
          </a:xfrm>
        </p:spPr>
        <p:txBody>
          <a:bodyPr anchor="t"/>
          <a:lstStyle>
            <a:lvl1pPr marL="0" indent="0" algn="l">
              <a:buNone/>
              <a:defRPr sz="2400">
                <a:solidFill>
                  <a:schemeClr val="bg1"/>
                </a:solidFill>
                <a:latin typeface="HelveticaNeue Condensed" panose="020B0506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8" name="Picture 4" descr="http://www.pvhc.net/img18/qcsvimgmbwecmnxhuifo.png">
            <a:extLst>
              <a:ext uri="{FF2B5EF4-FFF2-40B4-BE49-F238E27FC236}">
                <a16:creationId xmlns:a16="http://schemas.microsoft.com/office/drawing/2014/main" id="{5D906A1B-BAFB-43D2-BB2B-065E23A696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937">
          <p15:clr>
            <a:srgbClr val="FBAE40"/>
          </p15:clr>
        </p15:guide>
        <p15:guide id="4" pos="674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elside 7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18-03-2018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2" name="Titel 1"/>
          <p:cNvSpPr>
            <a:spLocks noGrp="1"/>
          </p:cNvSpPr>
          <p:nvPr>
            <p:ph type="ctrTitle"/>
          </p:nvPr>
        </p:nvSpPr>
        <p:spPr>
          <a:xfrm>
            <a:off x="0" y="-10284"/>
            <a:ext cx="12192000" cy="6858000"/>
          </a:xfrm>
          <a:solidFill>
            <a:srgbClr val="04BFBF"/>
          </a:solidFill>
        </p:spPr>
        <p:txBody>
          <a:bodyPr wrap="square" lIns="864000"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pic>
        <p:nvPicPr>
          <p:cNvPr id="9" name="Picture 4" descr="http://www.pvhc.net/img18/qcsvimgmbwecmnxhuifo.png">
            <a:extLst>
              <a:ext uri="{FF2B5EF4-FFF2-40B4-BE49-F238E27FC236}">
                <a16:creationId xmlns:a16="http://schemas.microsoft.com/office/drawing/2014/main" id="{57F59D6F-E110-4A0B-B863-1EE8EDEA45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5001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Normals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2050" name="Picture 2" descr="https://teasolutions.dk/media/6951/umbraco-icon.png">
            <a:extLst>
              <a:ext uri="{FF2B5EF4-FFF2-40B4-BE49-F238E27FC236}">
                <a16:creationId xmlns:a16="http://schemas.microsoft.com/office/drawing/2014/main" id="{1478935F-73C3-4AAB-9E92-C85319F4A1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2775" y="333375"/>
            <a:ext cx="581025"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0905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3" name="Pladsholder til indhold 2"/>
          <p:cNvSpPr>
            <a:spLocks noGrp="1"/>
          </p:cNvSpPr>
          <p:nvPr>
            <p:ph sz="half" idx="1"/>
          </p:nvPr>
        </p:nvSpPr>
        <p:spPr>
          <a:xfrm>
            <a:off x="838200" y="1160463"/>
            <a:ext cx="51816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6172200" y="1160463"/>
            <a:ext cx="51816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p>
            <a:fld id="{994737A8-9FBB-8742-93D7-BBD8FA26805E}" type="datetimeFigureOut">
              <a:rPr lang="da-DK" smtClean="0"/>
              <a:t>18-03-2018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7696E7C6-23F1-4EC0-B185-46DBB5A203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1822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4" name="Pladsholder til indhold 3"/>
          <p:cNvSpPr>
            <a:spLocks noGrp="1"/>
          </p:cNvSpPr>
          <p:nvPr>
            <p:ph sz="half" idx="2"/>
          </p:nvPr>
        </p:nvSpPr>
        <p:spPr>
          <a:xfrm>
            <a:off x="6172200" y="1160463"/>
            <a:ext cx="51816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p>
            <a:fld id="{994737A8-9FBB-8742-93D7-BBD8FA26805E}" type="datetimeFigureOut">
              <a:rPr lang="da-DK" smtClean="0"/>
              <a:t>18-03-2018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1C5A659E-B216-4411-9478-ECE5511F85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3813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4" name="Pladsholder til indhold 3"/>
          <p:cNvSpPr>
            <a:spLocks noGrp="1"/>
          </p:cNvSpPr>
          <p:nvPr>
            <p:ph sz="half" idx="2"/>
          </p:nvPr>
        </p:nvSpPr>
        <p:spPr>
          <a:xfrm>
            <a:off x="7391400" y="1160463"/>
            <a:ext cx="39624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5" name="Picture 2" descr="https://teasolutions.dk/media/6951/umbraco-icon.png">
            <a:extLst>
              <a:ext uri="{FF2B5EF4-FFF2-40B4-BE49-F238E27FC236}">
                <a16:creationId xmlns:a16="http://schemas.microsoft.com/office/drawing/2014/main" id="{FC2E9D66-3A06-4344-A1D6-3C8ED7A665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29775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3" name="Pladsholder til indhold 2"/>
          <p:cNvSpPr>
            <a:spLocks noGrp="1"/>
          </p:cNvSpPr>
          <p:nvPr>
            <p:ph sz="half" idx="1"/>
          </p:nvPr>
        </p:nvSpPr>
        <p:spPr>
          <a:xfrm>
            <a:off x="838200" y="1160463"/>
            <a:ext cx="51816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p>
            <a:fld id="{994737A8-9FBB-8742-93D7-BBD8FA26805E}" type="datetimeFigureOut">
              <a:rPr lang="da-DK" smtClean="0"/>
              <a:t>18-03-2018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E0BA08BA-0392-4A69-87E7-2E73586B1A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64317"/>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3" name="Pladsholder til indhold 2"/>
          <p:cNvSpPr>
            <a:spLocks noGrp="1"/>
          </p:cNvSpPr>
          <p:nvPr>
            <p:ph sz="half" idx="1"/>
          </p:nvPr>
        </p:nvSpPr>
        <p:spPr>
          <a:xfrm>
            <a:off x="838200" y="1160463"/>
            <a:ext cx="39624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dato 4"/>
          <p:cNvSpPr>
            <a:spLocks noGrp="1"/>
          </p:cNvSpPr>
          <p:nvPr>
            <p:ph type="dt" sz="half" idx="10"/>
          </p:nvPr>
        </p:nvSpPr>
        <p:spPr/>
        <p:txBody>
          <a:bodyPr/>
          <a:lstStyle/>
          <a:p>
            <a:fld id="{994737A8-9FBB-8742-93D7-BBD8FA26805E}" type="datetimeFigureOut">
              <a:rPr lang="da-DK" smtClean="0"/>
              <a:t>18-03-2018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FB54870E-1EA0-4A2E-9B8C-495BE360679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859694"/>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ndholdsobjekter forskudt højr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200" y="1160463"/>
            <a:ext cx="6553200"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billede 4"/>
          <p:cNvSpPr>
            <a:spLocks noGrp="1"/>
          </p:cNvSpPr>
          <p:nvPr>
            <p:ph type="pic" sz="quarter" idx="10"/>
          </p:nvPr>
        </p:nvSpPr>
        <p:spPr>
          <a:xfrm>
            <a:off x="7608168" y="1160464"/>
            <a:ext cx="3744045" cy="5005386"/>
          </a:xfrm>
          <a:ln>
            <a:no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81B0D8E2-6645-47BA-87CB-68E07F432A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7831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ndholdsobjekter forskudt venstr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4799013" y="1160463"/>
            <a:ext cx="6553200" cy="5005387"/>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billede 4"/>
          <p:cNvSpPr>
            <a:spLocks noGrp="1"/>
          </p:cNvSpPr>
          <p:nvPr>
            <p:ph type="pic" sz="quarter" idx="10"/>
          </p:nvPr>
        </p:nvSpPr>
        <p:spPr>
          <a:xfrm>
            <a:off x="857403" y="1160463"/>
            <a:ext cx="3744045" cy="5005387"/>
          </a:xfrm>
          <a:ln>
            <a:no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A3B119A3-AEF8-49E8-B10D-E4DA341757B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6989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mobilenhe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200" y="1160463"/>
            <a:ext cx="6553200"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0" name="Billed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8137" y="1160464"/>
            <a:ext cx="2405663" cy="5016500"/>
          </a:xfrm>
          <a:prstGeom prst="rect">
            <a:avLst/>
          </a:prstGeom>
        </p:spPr>
      </p:pic>
      <p:sp>
        <p:nvSpPr>
          <p:cNvPr id="5" name="Pladsholder til billede 4"/>
          <p:cNvSpPr>
            <a:spLocks noGrp="1"/>
          </p:cNvSpPr>
          <p:nvPr>
            <p:ph type="pic" sz="quarter" idx="10"/>
          </p:nvPr>
        </p:nvSpPr>
        <p:spPr>
          <a:xfrm>
            <a:off x="9117918" y="1812604"/>
            <a:ext cx="2043525" cy="3628075"/>
          </a:xfrm>
          <a:ln>
            <a:solidFill>
              <a:srgbClr val="7F89A3"/>
            </a:solid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BB01B5A7-2FC5-4B44-A460-AB69BE7F2B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37632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u. billede">
    <p:bg>
      <p:bgPr>
        <a:solidFill>
          <a:srgbClr val="04BFBF"/>
        </a:solidFill>
        <a:effectLst/>
      </p:bgPr>
    </p:bg>
    <p:spTree>
      <p:nvGrpSpPr>
        <p:cNvPr id="1" name=""/>
        <p:cNvGrpSpPr/>
        <p:nvPr/>
      </p:nvGrpSpPr>
      <p:grpSpPr>
        <a:xfrm>
          <a:off x="0" y="0"/>
          <a:ext cx="0" cy="0"/>
          <a:chOff x="0" y="0"/>
          <a:chExt cx="0" cy="0"/>
        </a:xfrm>
      </p:grpSpPr>
      <p:sp>
        <p:nvSpPr>
          <p:cNvPr id="7" name="Rektangel 6"/>
          <p:cNvSpPr/>
          <p:nvPr userDrawn="1"/>
        </p:nvSpPr>
        <p:spPr>
          <a:xfrm>
            <a:off x="0" y="0"/>
            <a:ext cx="121920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Titel 1"/>
          <p:cNvSpPr>
            <a:spLocks noGrp="1"/>
          </p:cNvSpPr>
          <p:nvPr>
            <p:ph type="ctrTitle"/>
          </p:nvPr>
        </p:nvSpPr>
        <p:spPr>
          <a:xfrm>
            <a:off x="839788" y="4337918"/>
            <a:ext cx="10512426" cy="1107306"/>
          </a:xfrm>
        </p:spPr>
        <p:txBody>
          <a:bodyPr anchor="b">
            <a:normAutofit/>
          </a:bodyPr>
          <a:lstStyle>
            <a:lvl1pPr algn="l">
              <a:defRPr sz="4800">
                <a:solidFill>
                  <a:schemeClr val="bg1"/>
                </a:solidFill>
                <a:latin typeface="HelveticaNeue Condensed" panose="020B0506000000000000" pitchFamily="34" charset="0"/>
              </a:defRPr>
            </a:lvl1pPr>
          </a:lstStyle>
          <a:p>
            <a:r>
              <a:rPr lang="da-DK"/>
              <a:t>Klik for at redigere i master</a:t>
            </a:r>
            <a:endParaRPr lang="da-DK" dirty="0"/>
          </a:p>
        </p:txBody>
      </p:sp>
      <p:sp>
        <p:nvSpPr>
          <p:cNvPr id="11" name="Undertitel 2"/>
          <p:cNvSpPr>
            <a:spLocks noGrp="1"/>
          </p:cNvSpPr>
          <p:nvPr>
            <p:ph type="subTitle" idx="1"/>
          </p:nvPr>
        </p:nvSpPr>
        <p:spPr>
          <a:xfrm>
            <a:off x="839787" y="5445224"/>
            <a:ext cx="10512426" cy="724210"/>
          </a:xfrm>
        </p:spPr>
        <p:txBody>
          <a:bodyPr anchor="t"/>
          <a:lstStyle>
            <a:lvl1pPr marL="0" indent="0" algn="l">
              <a:buNone/>
              <a:defRPr sz="2400">
                <a:solidFill>
                  <a:schemeClr val="bg1"/>
                </a:solidFill>
                <a:latin typeface="HelveticaNeue Condensed" panose="020B0506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8" name="Picture 4" descr="http://www.pvhc.net/img18/qcsvimgmbwecmnxhuifo.png">
            <a:extLst>
              <a:ext uri="{FF2B5EF4-FFF2-40B4-BE49-F238E27FC236}">
                <a16:creationId xmlns:a16="http://schemas.microsoft.com/office/drawing/2014/main" id="{E71F9D47-FCC9-4EFA-BBB6-E838C10109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90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2" pos="3840">
          <p15:clr>
            <a:srgbClr val="FBAE40"/>
          </p15:clr>
        </p15:guide>
        <p15:guide id="3" pos="937">
          <p15:clr>
            <a:srgbClr val="FBAE40"/>
          </p15:clr>
        </p15:guide>
        <p15:guide id="4" pos="6743">
          <p15:clr>
            <a:srgbClr val="FBAE40"/>
          </p15:clr>
        </p15:guide>
        <p15:guide id="5"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bilenhed centreret ud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10" name="Billed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7435" y="1160463"/>
            <a:ext cx="2417323" cy="5040814"/>
          </a:xfrm>
          <a:prstGeom prst="rect">
            <a:avLst/>
          </a:prstGeom>
        </p:spPr>
      </p:pic>
      <p:sp>
        <p:nvSpPr>
          <p:cNvPr id="5" name="Pladsholder til billede 4"/>
          <p:cNvSpPr>
            <a:spLocks noGrp="1"/>
          </p:cNvSpPr>
          <p:nvPr>
            <p:ph type="pic" sz="quarter" idx="10"/>
          </p:nvPr>
        </p:nvSpPr>
        <p:spPr>
          <a:xfrm>
            <a:off x="5040034" y="1830763"/>
            <a:ext cx="2053429" cy="3645659"/>
          </a:xfrm>
          <a:ln>
            <a:solidFill>
              <a:srgbClr val="7F89A3"/>
            </a:solid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E9D3D1E7-1EC5-4B6E-9631-EF18396FC7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071482"/>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mobilenhed landscap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200" y="1160463"/>
            <a:ext cx="5745480"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0" name="Billed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117935" y="1495175"/>
            <a:ext cx="2096822" cy="4372477"/>
          </a:xfrm>
          <a:prstGeom prst="rect">
            <a:avLst/>
          </a:prstGeom>
        </p:spPr>
      </p:pic>
      <p:sp>
        <p:nvSpPr>
          <p:cNvPr id="5" name="Pladsholder til billede 4"/>
          <p:cNvSpPr>
            <a:spLocks noGrp="1"/>
          </p:cNvSpPr>
          <p:nvPr>
            <p:ph type="pic" sz="quarter" idx="10"/>
          </p:nvPr>
        </p:nvSpPr>
        <p:spPr>
          <a:xfrm>
            <a:off x="7607899" y="2786628"/>
            <a:ext cx="3155497" cy="1779814"/>
          </a:xfrm>
          <a:ln>
            <a:solidFill>
              <a:srgbClr val="7F89A3"/>
            </a:solidFill>
          </a:ln>
        </p:spPr>
        <p:txBody>
          <a:bodyPr/>
          <a:lstStyle/>
          <a:p>
            <a:r>
              <a:rPr lang="da-DK"/>
              <a:t>Klik på ikonet for at tilføje et billede</a:t>
            </a:r>
            <a:endParaRPr lang="da-DK" dirty="0"/>
          </a:p>
        </p:txBody>
      </p:sp>
      <p:pic>
        <p:nvPicPr>
          <p:cNvPr id="7" name="Picture 2" descr="https://teasolutions.dk/media/6951/umbraco-icon.png">
            <a:extLst>
              <a:ext uri="{FF2B5EF4-FFF2-40B4-BE49-F238E27FC236}">
                <a16:creationId xmlns:a16="http://schemas.microsoft.com/office/drawing/2014/main" id="{36DB3488-C57B-4777-942A-F57D92FA3E4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39324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mobilenhed top">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199" y="1160463"/>
            <a:ext cx="568729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0" name="Billede 9"/>
          <p:cNvPicPr>
            <a:picLocks noChangeAspect="1"/>
          </p:cNvPicPr>
          <p:nvPr userDrawn="1"/>
        </p:nvPicPr>
        <p:blipFill rotWithShape="1">
          <a:blip r:embed="rId2">
            <a:extLst>
              <a:ext uri="{28A0092B-C50C-407E-A947-70E740481C1C}">
                <a14:useLocalDpi xmlns:a14="http://schemas.microsoft.com/office/drawing/2010/main" val="0"/>
              </a:ext>
            </a:extLst>
          </a:blip>
          <a:srcRect t="1" b="46395"/>
          <a:stretch/>
        </p:blipFill>
        <p:spPr>
          <a:xfrm>
            <a:off x="6871481" y="1160463"/>
            <a:ext cx="4487894" cy="5016500"/>
          </a:xfrm>
          <a:prstGeom prst="rect">
            <a:avLst/>
          </a:prstGeom>
        </p:spPr>
      </p:pic>
      <p:sp>
        <p:nvSpPr>
          <p:cNvPr id="5" name="Pladsholder til billede 4"/>
          <p:cNvSpPr>
            <a:spLocks noGrp="1"/>
          </p:cNvSpPr>
          <p:nvPr>
            <p:ph type="pic" sz="quarter" idx="10"/>
          </p:nvPr>
        </p:nvSpPr>
        <p:spPr>
          <a:xfrm>
            <a:off x="7209276" y="2427006"/>
            <a:ext cx="3812304" cy="3749957"/>
          </a:xfrm>
          <a:ln>
            <a:no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13BE2C04-CB83-44DF-8D08-7F5710DF286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8564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1 mobilenhed top">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10" name="Billede 9"/>
          <p:cNvPicPr>
            <a:picLocks noChangeAspect="1"/>
          </p:cNvPicPr>
          <p:nvPr userDrawn="1"/>
        </p:nvPicPr>
        <p:blipFill rotWithShape="1">
          <a:blip r:embed="rId2">
            <a:extLst>
              <a:ext uri="{28A0092B-C50C-407E-A947-70E740481C1C}">
                <a14:useLocalDpi xmlns:a14="http://schemas.microsoft.com/office/drawing/2010/main" val="0"/>
              </a:ext>
            </a:extLst>
          </a:blip>
          <a:srcRect t="1" b="46395"/>
          <a:stretch/>
        </p:blipFill>
        <p:spPr>
          <a:xfrm>
            <a:off x="3852053" y="1173163"/>
            <a:ext cx="4487894" cy="5016500"/>
          </a:xfrm>
          <a:prstGeom prst="rect">
            <a:avLst/>
          </a:prstGeom>
        </p:spPr>
      </p:pic>
      <p:sp>
        <p:nvSpPr>
          <p:cNvPr id="5" name="Pladsholder til billede 4"/>
          <p:cNvSpPr>
            <a:spLocks noGrp="1"/>
          </p:cNvSpPr>
          <p:nvPr>
            <p:ph type="pic" sz="quarter" idx="10"/>
          </p:nvPr>
        </p:nvSpPr>
        <p:spPr>
          <a:xfrm>
            <a:off x="4189848" y="2439706"/>
            <a:ext cx="3812304" cy="3749957"/>
          </a:xfrm>
          <a:ln>
            <a:no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0968CD0D-DC8C-479F-8BBD-399C6A65CE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9989"/>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mobilenhe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200" y="1160463"/>
            <a:ext cx="5257800" cy="5035699"/>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0" name="Billed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8137" y="1160464"/>
            <a:ext cx="2405663" cy="5016500"/>
          </a:xfrm>
          <a:prstGeom prst="rect">
            <a:avLst/>
          </a:prstGeom>
        </p:spPr>
      </p:pic>
      <p:sp>
        <p:nvSpPr>
          <p:cNvPr id="11" name="Pladsholder til billede 4"/>
          <p:cNvSpPr>
            <a:spLocks noGrp="1"/>
          </p:cNvSpPr>
          <p:nvPr>
            <p:ph type="pic" sz="quarter" idx="10"/>
          </p:nvPr>
        </p:nvSpPr>
        <p:spPr>
          <a:xfrm>
            <a:off x="9126908" y="1837346"/>
            <a:ext cx="2033899" cy="3614871"/>
          </a:xfrm>
          <a:ln>
            <a:solidFill>
              <a:srgbClr val="7F89A3"/>
            </a:solidFill>
          </a:ln>
        </p:spPr>
        <p:txBody>
          <a:bodyPr/>
          <a:lstStyle/>
          <a:p>
            <a:r>
              <a:rPr lang="da-DK"/>
              <a:t>Klik på ikonet for at tilføje et billede</a:t>
            </a:r>
          </a:p>
        </p:txBody>
      </p:sp>
      <p:pic>
        <p:nvPicPr>
          <p:cNvPr id="9" name="Bille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4771" y="1179662"/>
            <a:ext cx="2405663" cy="5016500"/>
          </a:xfrm>
          <a:prstGeom prst="rect">
            <a:avLst/>
          </a:prstGeom>
        </p:spPr>
      </p:pic>
      <p:sp>
        <p:nvSpPr>
          <p:cNvPr id="14" name="Pladsholder til billede 4"/>
          <p:cNvSpPr>
            <a:spLocks noGrp="1"/>
          </p:cNvSpPr>
          <p:nvPr>
            <p:ph type="pic" sz="quarter" idx="11"/>
          </p:nvPr>
        </p:nvSpPr>
        <p:spPr>
          <a:xfrm>
            <a:off x="6453542" y="1856544"/>
            <a:ext cx="2033899" cy="3614871"/>
          </a:xfrm>
          <a:ln>
            <a:solidFill>
              <a:srgbClr val="7F89A3"/>
            </a:solidFill>
          </a:ln>
        </p:spPr>
        <p:txBody>
          <a:bodyPr/>
          <a:lstStyle/>
          <a:p>
            <a:r>
              <a:rPr lang="da-DK"/>
              <a:t>Klik på ikonet for at tilføje et billede</a:t>
            </a:r>
          </a:p>
        </p:txBody>
      </p:sp>
      <p:pic>
        <p:nvPicPr>
          <p:cNvPr id="12" name="Picture 2" descr="https://teasolutions.dk/media/6951/umbraco-icon.png">
            <a:extLst>
              <a:ext uri="{FF2B5EF4-FFF2-40B4-BE49-F238E27FC236}">
                <a16:creationId xmlns:a16="http://schemas.microsoft.com/office/drawing/2014/main" id="{F3B1409D-70D1-4D04-AC26-4A7FBDAF4D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22768"/>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t centreret ud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08337" y="1168949"/>
            <a:ext cx="3433256" cy="5042872"/>
          </a:xfrm>
          <a:prstGeom prst="rect">
            <a:avLst/>
          </a:prstGeom>
        </p:spPr>
      </p:pic>
      <p:sp>
        <p:nvSpPr>
          <p:cNvPr id="12" name="Pladsholder til billede 4"/>
          <p:cNvSpPr>
            <a:spLocks noGrp="1"/>
          </p:cNvSpPr>
          <p:nvPr>
            <p:ph type="pic" sz="quarter" idx="10"/>
          </p:nvPr>
        </p:nvSpPr>
        <p:spPr>
          <a:xfrm>
            <a:off x="4887171" y="1681558"/>
            <a:ext cx="2881114" cy="3999709"/>
          </a:xfrm>
          <a:ln>
            <a:solidFill>
              <a:srgbClr val="7F89A3"/>
            </a:solidFill>
          </a:ln>
        </p:spPr>
        <p:txBody>
          <a:bodyPr/>
          <a:lstStyle/>
          <a:p>
            <a:r>
              <a:rPr lang="da-DK"/>
              <a:t>Klik på ikonet for at tilføje et billede</a:t>
            </a:r>
          </a:p>
        </p:txBody>
      </p:sp>
      <p:pic>
        <p:nvPicPr>
          <p:cNvPr id="6" name="Picture 2" descr="https://teasolutions.dk/media/6951/umbraco-icon.png">
            <a:extLst>
              <a:ext uri="{FF2B5EF4-FFF2-40B4-BE49-F238E27FC236}">
                <a16:creationId xmlns:a16="http://schemas.microsoft.com/office/drawing/2014/main" id="{F237ED41-ABCA-456B-8E91-6D592DE1656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10622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t landscape centreret ud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601947" y="-8826"/>
            <a:ext cx="4988105" cy="7326683"/>
          </a:xfrm>
          <a:prstGeom prst="rect">
            <a:avLst/>
          </a:prstGeom>
        </p:spPr>
      </p:pic>
      <p:sp>
        <p:nvSpPr>
          <p:cNvPr id="12" name="Pladsholder til billede 4"/>
          <p:cNvSpPr>
            <a:spLocks noGrp="1"/>
          </p:cNvSpPr>
          <p:nvPr>
            <p:ph type="pic" sz="quarter" idx="10"/>
          </p:nvPr>
        </p:nvSpPr>
        <p:spPr>
          <a:xfrm>
            <a:off x="3204701" y="1581399"/>
            <a:ext cx="5781171" cy="4165844"/>
          </a:xfrm>
          <a:ln>
            <a:solidFill>
              <a:srgbClr val="7F89A3"/>
            </a:solidFill>
          </a:ln>
        </p:spPr>
        <p:txBody>
          <a:bodyPr/>
          <a:lstStyle/>
          <a:p>
            <a:r>
              <a:rPr lang="da-DK"/>
              <a:t>Klik på ikonet for at tilføje et billede</a:t>
            </a:r>
          </a:p>
        </p:txBody>
      </p:sp>
      <p:pic>
        <p:nvPicPr>
          <p:cNvPr id="6" name="Picture 2" descr="https://teasolutions.dk/media/6951/umbraco-icon.png">
            <a:extLst>
              <a:ext uri="{FF2B5EF4-FFF2-40B4-BE49-F238E27FC236}">
                <a16:creationId xmlns:a16="http://schemas.microsoft.com/office/drawing/2014/main" id="{5C6CA425-5DD0-4BBB-9F06-793FC25F504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20565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t landscap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199" y="1160463"/>
            <a:ext cx="525780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7226217" y="1226652"/>
            <a:ext cx="3342469" cy="4909522"/>
          </a:xfrm>
          <a:prstGeom prst="rect">
            <a:avLst/>
          </a:prstGeom>
        </p:spPr>
      </p:pic>
      <p:sp>
        <p:nvSpPr>
          <p:cNvPr id="12" name="Pladsholder til billede 4"/>
          <p:cNvSpPr>
            <a:spLocks noGrp="1"/>
          </p:cNvSpPr>
          <p:nvPr>
            <p:ph type="pic" sz="quarter" idx="10"/>
          </p:nvPr>
        </p:nvSpPr>
        <p:spPr>
          <a:xfrm>
            <a:off x="6956084" y="2272535"/>
            <a:ext cx="3882734" cy="2817755"/>
          </a:xfrm>
          <a:ln>
            <a:solidFill>
              <a:srgbClr val="7F89A3"/>
            </a:solid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DBA5BDD2-7658-40F9-AED0-021613CBAC3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4040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t portrai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199" y="1160463"/>
            <a:ext cx="525780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7007" y="1170806"/>
            <a:ext cx="3400693" cy="4995043"/>
          </a:xfrm>
          <a:prstGeom prst="rect">
            <a:avLst/>
          </a:prstGeom>
        </p:spPr>
      </p:pic>
      <p:sp>
        <p:nvSpPr>
          <p:cNvPr id="12" name="Pladsholder til billede 4"/>
          <p:cNvSpPr>
            <a:spLocks noGrp="1"/>
          </p:cNvSpPr>
          <p:nvPr>
            <p:ph type="pic" sz="quarter" idx="10"/>
          </p:nvPr>
        </p:nvSpPr>
        <p:spPr>
          <a:xfrm>
            <a:off x="7635897" y="1700034"/>
            <a:ext cx="2850972" cy="3962758"/>
          </a:xfrm>
          <a:ln>
            <a:solidFill>
              <a:srgbClr val="7F89A3"/>
            </a:solid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7BDDF215-513A-49B7-83BE-BAEB0722B2D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63186"/>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sktop centreret ud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0540" y="1156768"/>
            <a:ext cx="9050920" cy="5009082"/>
          </a:xfrm>
          <a:prstGeom prst="rect">
            <a:avLst/>
          </a:prstGeom>
        </p:spPr>
      </p:pic>
      <p:sp>
        <p:nvSpPr>
          <p:cNvPr id="12" name="Pladsholder til billede 4"/>
          <p:cNvSpPr>
            <a:spLocks noGrp="1"/>
          </p:cNvSpPr>
          <p:nvPr>
            <p:ph type="pic" sz="quarter" idx="10"/>
          </p:nvPr>
        </p:nvSpPr>
        <p:spPr>
          <a:xfrm>
            <a:off x="2817635" y="1667036"/>
            <a:ext cx="6525759" cy="3811590"/>
          </a:xfrm>
          <a:ln>
            <a:solidFill>
              <a:srgbClr val="7F89A3"/>
            </a:solidFill>
          </a:ln>
        </p:spPr>
        <p:txBody>
          <a:bodyPr/>
          <a:lstStyle/>
          <a:p>
            <a:r>
              <a:rPr lang="da-DK"/>
              <a:t>Klik på ikonet for at tilføje et billede</a:t>
            </a:r>
            <a:endParaRPr lang="da-DK" dirty="0"/>
          </a:p>
        </p:txBody>
      </p:sp>
      <p:pic>
        <p:nvPicPr>
          <p:cNvPr id="7" name="Picture 2" descr="https://teasolutions.dk/media/6951/umbraco-icon.png">
            <a:extLst>
              <a:ext uri="{FF2B5EF4-FFF2-40B4-BE49-F238E27FC236}">
                <a16:creationId xmlns:a16="http://schemas.microsoft.com/office/drawing/2014/main" id="{59848614-BEFB-4316-B4AD-8724288B558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60181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ide 1">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hasCustomPrompt="1"/>
          </p:nvPr>
        </p:nvSpPr>
        <p:spPr>
          <a:xfrm>
            <a:off x="1" y="1"/>
            <a:ext cx="12192000" cy="6857999"/>
          </a:xfrm>
          <a:solidFill>
            <a:schemeClr val="tx2"/>
          </a:solidFill>
        </p:spPr>
        <p:txBody>
          <a:bodyPr anchor="b" anchorCtr="0"/>
          <a:lstStyle>
            <a:lvl1pPr>
              <a:defRPr/>
            </a:lvl1pPr>
          </a:lstStyle>
          <a:p>
            <a:r>
              <a:rPr lang="da-DK" dirty="0"/>
              <a:t>Klik på ikonet for at tilføje et billede 	</a:t>
            </a:r>
          </a:p>
        </p:txBody>
      </p:sp>
      <p:sp>
        <p:nvSpPr>
          <p:cNvPr id="2" name="Titel 1"/>
          <p:cNvSpPr>
            <a:spLocks noGrp="1"/>
          </p:cNvSpPr>
          <p:nvPr>
            <p:ph type="ctrTitle"/>
          </p:nvPr>
        </p:nvSpPr>
        <p:spPr>
          <a:xfrm>
            <a:off x="1" y="0"/>
            <a:ext cx="4800600" cy="3681413"/>
          </a:xfrm>
          <a:solidFill>
            <a:srgbClr val="04BFBF">
              <a:alpha val="90000"/>
            </a:srgbClr>
          </a:solidFill>
        </p:spPr>
        <p:txBody>
          <a:bodyPr wrap="square" lIns="827999" tIns="1188000" rIns="432000" bIns="251999" anchor="t"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2" descr="https://teasolutions.dk/media/6951/umbraco-icon.png">
            <a:extLst>
              <a:ext uri="{FF2B5EF4-FFF2-40B4-BE49-F238E27FC236}">
                <a16:creationId xmlns:a16="http://schemas.microsoft.com/office/drawing/2014/main" id="{3E4734D6-9210-4EAC-A9D9-CC0B8AD743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4051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Alle devices">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a-DK"/>
              <a:t>Klik for at redigere i master</a:t>
            </a:r>
          </a:p>
        </p:txBody>
      </p:sp>
      <p:pic>
        <p:nvPicPr>
          <p:cNvPr id="16" name="Billed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584" y="2651162"/>
            <a:ext cx="6355940" cy="3517590"/>
          </a:xfrm>
          <a:prstGeom prst="rect">
            <a:avLst/>
          </a:prstGeom>
        </p:spPr>
      </p:pic>
      <p:sp>
        <p:nvSpPr>
          <p:cNvPr id="17" name="Pladsholder til billede 4"/>
          <p:cNvSpPr>
            <a:spLocks noGrp="1"/>
          </p:cNvSpPr>
          <p:nvPr>
            <p:ph type="pic" sz="quarter" idx="12"/>
          </p:nvPr>
        </p:nvSpPr>
        <p:spPr>
          <a:xfrm>
            <a:off x="1067952" y="3022470"/>
            <a:ext cx="4582667" cy="2676661"/>
          </a:xfrm>
          <a:ln>
            <a:solidFill>
              <a:srgbClr val="7F89A3"/>
            </a:solidFill>
          </a:ln>
        </p:spPr>
        <p:txBody>
          <a:bodyPr/>
          <a:lstStyle/>
          <a:p>
            <a:r>
              <a:rPr lang="da-DK"/>
              <a:t>Klik på ikonet for at tilføje et billede</a:t>
            </a:r>
            <a:endParaRPr lang="da-DK" dirty="0"/>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0404" y="2648260"/>
            <a:ext cx="6355940" cy="3517590"/>
          </a:xfrm>
          <a:prstGeom prst="rect">
            <a:avLst/>
          </a:prstGeom>
        </p:spPr>
      </p:pic>
      <p:sp>
        <p:nvSpPr>
          <p:cNvPr id="8" name="Pladsholder til billede 4"/>
          <p:cNvSpPr>
            <a:spLocks noGrp="1"/>
          </p:cNvSpPr>
          <p:nvPr>
            <p:ph type="pic" sz="quarter" idx="11"/>
          </p:nvPr>
        </p:nvSpPr>
        <p:spPr>
          <a:xfrm>
            <a:off x="6461772" y="3019568"/>
            <a:ext cx="4582667" cy="2676661"/>
          </a:xfrm>
          <a:ln>
            <a:solidFill>
              <a:srgbClr val="7F89A3"/>
            </a:solidFill>
          </a:ln>
        </p:spPr>
        <p:txBody>
          <a:bodyPr/>
          <a:lstStyle/>
          <a:p>
            <a:r>
              <a:rPr lang="da-DK"/>
              <a:t>Klik på ikonet for at tilføje et billede</a:t>
            </a:r>
            <a:endParaRPr lang="da-DK" dirty="0"/>
          </a:p>
        </p:txBody>
      </p:sp>
      <p:pic>
        <p:nvPicPr>
          <p:cNvPr id="9" name="Picture 2" descr="https://teasolutions.dk/media/6951/umbraco-icon.png">
            <a:extLst>
              <a:ext uri="{FF2B5EF4-FFF2-40B4-BE49-F238E27FC236}">
                <a16:creationId xmlns:a16="http://schemas.microsoft.com/office/drawing/2014/main" id="{31C24C36-8E28-4318-AE1F-2D7A2C05F77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45288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199" y="1160463"/>
            <a:ext cx="525780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7" name="Billed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353" y="2026847"/>
            <a:ext cx="5979277" cy="3309132"/>
          </a:xfrm>
          <a:prstGeom prst="rect">
            <a:avLst/>
          </a:prstGeom>
        </p:spPr>
      </p:pic>
      <p:sp>
        <p:nvSpPr>
          <p:cNvPr id="8" name="Pladsholder til billede 4"/>
          <p:cNvSpPr>
            <a:spLocks noGrp="1"/>
          </p:cNvSpPr>
          <p:nvPr>
            <p:ph type="pic" sz="quarter" idx="10"/>
          </p:nvPr>
        </p:nvSpPr>
        <p:spPr>
          <a:xfrm>
            <a:off x="6842350" y="2375818"/>
            <a:ext cx="4304805" cy="2517569"/>
          </a:xfrm>
          <a:ln>
            <a:solidFill>
              <a:srgbClr val="7F89A3"/>
            </a:solidFill>
          </a:ln>
        </p:spPr>
        <p:txBody>
          <a:bodyPr/>
          <a:lstStyle/>
          <a:p>
            <a:r>
              <a:rPr lang="da-DK"/>
              <a:t>Klik på ikonet for at tilføje et billede</a:t>
            </a:r>
            <a:endParaRPr lang="da-DK" dirty="0"/>
          </a:p>
        </p:txBody>
      </p:sp>
      <p:pic>
        <p:nvPicPr>
          <p:cNvPr id="9" name="Picture 2" descr="https://teasolutions.dk/media/6951/umbraco-icon.png">
            <a:extLst>
              <a:ext uri="{FF2B5EF4-FFF2-40B4-BE49-F238E27FC236}">
                <a16:creationId xmlns:a16="http://schemas.microsoft.com/office/drawing/2014/main" id="{A2168D2B-E695-4058-91C8-2D0DB44006A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18858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defineret layout">
    <p:spTree>
      <p:nvGrpSpPr>
        <p:cNvPr id="1" name=""/>
        <p:cNvGrpSpPr/>
        <p:nvPr/>
      </p:nvGrpSpPr>
      <p:grpSpPr>
        <a:xfrm>
          <a:off x="0" y="0"/>
          <a:ext cx="0" cy="0"/>
          <a:chOff x="0" y="0"/>
          <a:chExt cx="0" cy="0"/>
        </a:xfrm>
      </p:grpSpPr>
      <p:sp>
        <p:nvSpPr>
          <p:cNvPr id="13" name="Titel 1"/>
          <p:cNvSpPr>
            <a:spLocks noGrp="1"/>
          </p:cNvSpPr>
          <p:nvPr>
            <p:ph type="title"/>
          </p:nvPr>
        </p:nvSpPr>
        <p:spPr>
          <a:xfrm>
            <a:off x="838200" y="365125"/>
            <a:ext cx="9290051" cy="542925"/>
          </a:xfrm>
        </p:spPr>
        <p:txBody>
          <a:bodyPr/>
          <a:lstStyle/>
          <a:p>
            <a:r>
              <a:rPr lang="da-DK"/>
              <a:t>Klik for at redigere i master</a:t>
            </a:r>
            <a:endParaRPr lang="da-DK" dirty="0"/>
          </a:p>
        </p:txBody>
      </p:sp>
      <p:sp>
        <p:nvSpPr>
          <p:cNvPr id="14" name="Pladsholder til indhold 2"/>
          <p:cNvSpPr>
            <a:spLocks noGrp="1"/>
          </p:cNvSpPr>
          <p:nvPr>
            <p:ph idx="1"/>
          </p:nvPr>
        </p:nvSpPr>
        <p:spPr>
          <a:xfrm>
            <a:off x="838199" y="1160463"/>
            <a:ext cx="396240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6" name="Billed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9807" y="2066786"/>
            <a:ext cx="5979277" cy="3309132"/>
          </a:xfrm>
          <a:prstGeom prst="rect">
            <a:avLst/>
          </a:prstGeom>
        </p:spPr>
      </p:pic>
      <p:sp>
        <p:nvSpPr>
          <p:cNvPr id="17" name="Pladsholder til billede 4"/>
          <p:cNvSpPr>
            <a:spLocks noGrp="1"/>
          </p:cNvSpPr>
          <p:nvPr>
            <p:ph type="pic" sz="quarter" idx="13"/>
          </p:nvPr>
        </p:nvSpPr>
        <p:spPr>
          <a:xfrm>
            <a:off x="6833804" y="2415757"/>
            <a:ext cx="4304805" cy="2517569"/>
          </a:xfrm>
          <a:ln>
            <a:solidFill>
              <a:srgbClr val="7F89A3"/>
            </a:solidFill>
          </a:ln>
        </p:spPr>
        <p:txBody>
          <a:bodyPr/>
          <a:lstStyle/>
          <a:p>
            <a:r>
              <a:rPr lang="da-DK"/>
              <a:t>Klik på ikonet for at tilføje et billede</a:t>
            </a:r>
            <a:endParaRPr lang="da-DK" dirty="0"/>
          </a:p>
        </p:txBody>
      </p:sp>
      <p:pic>
        <p:nvPicPr>
          <p:cNvPr id="18" name="Bille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84018" y="2269345"/>
            <a:ext cx="1490443" cy="3108003"/>
          </a:xfrm>
          <a:prstGeom prst="rect">
            <a:avLst/>
          </a:prstGeom>
        </p:spPr>
      </p:pic>
      <p:sp>
        <p:nvSpPr>
          <p:cNvPr id="19" name="Pladsholder til billede 4"/>
          <p:cNvSpPr>
            <a:spLocks noGrp="1"/>
          </p:cNvSpPr>
          <p:nvPr>
            <p:ph type="pic" sz="quarter" idx="14"/>
          </p:nvPr>
        </p:nvSpPr>
        <p:spPr>
          <a:xfrm>
            <a:off x="5190339" y="2681572"/>
            <a:ext cx="1266078" cy="2247796"/>
          </a:xfrm>
          <a:ln>
            <a:solidFill>
              <a:srgbClr val="7F89A3"/>
            </a:solidFill>
          </a:ln>
        </p:spPr>
        <p:txBody>
          <a:bodyPr/>
          <a:lstStyle/>
          <a:p>
            <a:r>
              <a:rPr lang="da-DK"/>
              <a:t>Klik på ikonet for at tilføje et billede</a:t>
            </a:r>
            <a:endParaRPr lang="da-DK" dirty="0"/>
          </a:p>
        </p:txBody>
      </p:sp>
      <p:pic>
        <p:nvPicPr>
          <p:cNvPr id="9" name="Picture 2" descr="https://teasolutions.dk/media/6951/umbraco-icon.png">
            <a:extLst>
              <a:ext uri="{FF2B5EF4-FFF2-40B4-BE49-F238E27FC236}">
                <a16:creationId xmlns:a16="http://schemas.microsoft.com/office/drawing/2014/main" id="{AB6F38B3-EFB0-4161-97F0-5184383C50F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386881"/>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lle devices">
    <p:spTree>
      <p:nvGrpSpPr>
        <p:cNvPr id="1" name=""/>
        <p:cNvGrpSpPr/>
        <p:nvPr/>
      </p:nvGrpSpPr>
      <p:grpSpPr>
        <a:xfrm>
          <a:off x="0" y="0"/>
          <a:ext cx="0" cy="0"/>
          <a:chOff x="0" y="0"/>
          <a:chExt cx="0" cy="0"/>
        </a:xfrm>
      </p:grpSpPr>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82988" y="1832234"/>
            <a:ext cx="2962450" cy="4351338"/>
          </a:xfrm>
          <a:prstGeom prst="rect">
            <a:avLst/>
          </a:prstGeom>
        </p:spPr>
      </p:pic>
      <p:sp>
        <p:nvSpPr>
          <p:cNvPr id="12" name="Pladsholder til billede 4"/>
          <p:cNvSpPr>
            <a:spLocks noGrp="1"/>
          </p:cNvSpPr>
          <p:nvPr>
            <p:ph type="pic" sz="quarter" idx="10"/>
          </p:nvPr>
        </p:nvSpPr>
        <p:spPr>
          <a:xfrm>
            <a:off x="2727639" y="2279909"/>
            <a:ext cx="2486024" cy="3451225"/>
          </a:xfrm>
          <a:ln>
            <a:solidFill>
              <a:srgbClr val="7F89A3"/>
            </a:solidFill>
          </a:ln>
        </p:spPr>
        <p:txBody>
          <a:bodyPr/>
          <a:lstStyle/>
          <a:p>
            <a:r>
              <a:rPr lang="da-DK"/>
              <a:t>Klik på ikonet for at tilføje et billede</a:t>
            </a:r>
            <a:endParaRPr lang="da-DK" dirty="0"/>
          </a:p>
        </p:txBody>
      </p:sp>
      <p:pic>
        <p:nvPicPr>
          <p:cNvPr id="6" name="Billed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97094" y="1844824"/>
            <a:ext cx="7792912" cy="4312859"/>
          </a:xfrm>
          <a:prstGeom prst="rect">
            <a:avLst/>
          </a:prstGeom>
        </p:spPr>
      </p:pic>
      <p:sp>
        <p:nvSpPr>
          <p:cNvPr id="8" name="Pladsholder til billede 4"/>
          <p:cNvSpPr>
            <a:spLocks noGrp="1"/>
          </p:cNvSpPr>
          <p:nvPr>
            <p:ph type="pic" sz="quarter" idx="11"/>
          </p:nvPr>
        </p:nvSpPr>
        <p:spPr>
          <a:xfrm>
            <a:off x="6174272" y="2299991"/>
            <a:ext cx="5618731" cy="3281809"/>
          </a:xfrm>
          <a:ln>
            <a:solidFill>
              <a:srgbClr val="7F89A3"/>
            </a:solidFill>
          </a:ln>
        </p:spPr>
        <p:txBody>
          <a:bodyPr/>
          <a:lstStyle/>
          <a:p>
            <a:r>
              <a:rPr lang="da-DK"/>
              <a:t>Klik på ikonet for at tilføje et billede</a:t>
            </a:r>
            <a:endParaRPr lang="da-DK" dirty="0"/>
          </a:p>
        </p:txBody>
      </p:sp>
      <p:pic>
        <p:nvPicPr>
          <p:cNvPr id="9" name="Billed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9500" y="2494055"/>
            <a:ext cx="1769308" cy="3689517"/>
          </a:xfrm>
          <a:prstGeom prst="rect">
            <a:avLst/>
          </a:prstGeom>
        </p:spPr>
      </p:pic>
      <p:sp>
        <p:nvSpPr>
          <p:cNvPr id="10" name="Pladsholder til billede 4"/>
          <p:cNvSpPr>
            <a:spLocks noGrp="1"/>
          </p:cNvSpPr>
          <p:nvPr>
            <p:ph type="pic" sz="quarter" idx="12"/>
          </p:nvPr>
        </p:nvSpPr>
        <p:spPr>
          <a:xfrm>
            <a:off x="1002672" y="2984770"/>
            <a:ext cx="1493192" cy="2674488"/>
          </a:xfrm>
          <a:ln>
            <a:solidFill>
              <a:srgbClr val="7F89A3"/>
            </a:solidFill>
          </a:ln>
        </p:spPr>
        <p:txBody>
          <a:bodyPr/>
          <a:lstStyle/>
          <a:p>
            <a:r>
              <a:rPr lang="da-DK"/>
              <a:t>Klik på ikonet for at tilføje et billede</a:t>
            </a:r>
          </a:p>
        </p:txBody>
      </p:sp>
      <p:sp>
        <p:nvSpPr>
          <p:cNvPr id="3" name="Titel 2"/>
          <p:cNvSpPr>
            <a:spLocks noGrp="1"/>
          </p:cNvSpPr>
          <p:nvPr>
            <p:ph type="title"/>
          </p:nvPr>
        </p:nvSpPr>
        <p:spPr/>
        <p:txBody>
          <a:bodyPr/>
          <a:lstStyle/>
          <a:p>
            <a:r>
              <a:rPr lang="da-DK"/>
              <a:t>Klik for at redigere i master</a:t>
            </a:r>
          </a:p>
        </p:txBody>
      </p:sp>
      <p:pic>
        <p:nvPicPr>
          <p:cNvPr id="13" name="Picture 2" descr="https://teasolutions.dk/media/6951/umbraco-icon.png">
            <a:extLst>
              <a:ext uri="{FF2B5EF4-FFF2-40B4-BE49-F238E27FC236}">
                <a16:creationId xmlns:a16="http://schemas.microsoft.com/office/drawing/2014/main" id="{24852F8D-AF50-46C8-A2CE-7ABF20046FB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3943"/>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lle devices">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5387" y="1839282"/>
            <a:ext cx="7792912" cy="4312859"/>
          </a:xfrm>
          <a:prstGeom prst="rect">
            <a:avLst/>
          </a:prstGeom>
        </p:spPr>
      </p:pic>
      <p:sp>
        <p:nvSpPr>
          <p:cNvPr id="8" name="Pladsholder til billede 4"/>
          <p:cNvSpPr>
            <a:spLocks noGrp="1"/>
          </p:cNvSpPr>
          <p:nvPr>
            <p:ph type="pic" sz="quarter" idx="11"/>
          </p:nvPr>
        </p:nvSpPr>
        <p:spPr>
          <a:xfrm>
            <a:off x="4092565" y="2294449"/>
            <a:ext cx="5618731" cy="3281809"/>
          </a:xfrm>
          <a:ln>
            <a:solidFill>
              <a:srgbClr val="7F89A3"/>
            </a:solidFill>
          </a:ln>
        </p:spPr>
        <p:txBody>
          <a:bodyPr/>
          <a:lstStyle/>
          <a:p>
            <a:r>
              <a:rPr lang="da-DK"/>
              <a:t>Klik på ikonet for at tilføje et billede</a:t>
            </a:r>
            <a:endParaRPr lang="da-DK" dirty="0"/>
          </a:p>
        </p:txBody>
      </p:sp>
      <p:pic>
        <p:nvPicPr>
          <p:cNvPr id="9" name="Billed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0614" y="2476333"/>
            <a:ext cx="1769308" cy="3689517"/>
          </a:xfrm>
          <a:prstGeom prst="rect">
            <a:avLst/>
          </a:prstGeom>
        </p:spPr>
      </p:pic>
      <p:sp>
        <p:nvSpPr>
          <p:cNvPr id="10" name="Pladsholder til billede 4"/>
          <p:cNvSpPr>
            <a:spLocks noGrp="1"/>
          </p:cNvSpPr>
          <p:nvPr>
            <p:ph type="pic" sz="quarter" idx="12"/>
          </p:nvPr>
        </p:nvSpPr>
        <p:spPr>
          <a:xfrm>
            <a:off x="1753786" y="2967048"/>
            <a:ext cx="1493192" cy="2674488"/>
          </a:xfrm>
          <a:ln>
            <a:solidFill>
              <a:srgbClr val="7F89A3"/>
            </a:solidFill>
          </a:ln>
        </p:spPr>
        <p:txBody>
          <a:bodyPr/>
          <a:lstStyle/>
          <a:p>
            <a:r>
              <a:rPr lang="da-DK"/>
              <a:t>Klik på ikonet for at tilføje et billede</a:t>
            </a:r>
          </a:p>
        </p:txBody>
      </p:sp>
      <p:sp>
        <p:nvSpPr>
          <p:cNvPr id="3" name="Titel 2"/>
          <p:cNvSpPr>
            <a:spLocks noGrp="1"/>
          </p:cNvSpPr>
          <p:nvPr>
            <p:ph type="title"/>
          </p:nvPr>
        </p:nvSpPr>
        <p:spPr/>
        <p:txBody>
          <a:bodyPr/>
          <a:lstStyle/>
          <a:p>
            <a:r>
              <a:rPr lang="da-DK"/>
              <a:t>Klik for at redigere i master</a:t>
            </a:r>
          </a:p>
        </p:txBody>
      </p:sp>
      <p:pic>
        <p:nvPicPr>
          <p:cNvPr id="13" name="Picture 2" descr="https://teasolutions.dk/media/6951/umbraco-icon.png">
            <a:extLst>
              <a:ext uri="{FF2B5EF4-FFF2-40B4-BE49-F238E27FC236}">
                <a16:creationId xmlns:a16="http://schemas.microsoft.com/office/drawing/2014/main" id="{A13B880E-EEF8-4FC8-93BC-617865F78A8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65135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ide">
    <p:spTree>
      <p:nvGrpSpPr>
        <p:cNvPr id="1" name=""/>
        <p:cNvGrpSpPr/>
        <p:nvPr/>
      </p:nvGrpSpPr>
      <p:grpSpPr>
        <a:xfrm>
          <a:off x="0" y="0"/>
          <a:ext cx="0" cy="0"/>
          <a:chOff x="0" y="0"/>
          <a:chExt cx="0" cy="0"/>
        </a:xfrm>
      </p:grpSpPr>
      <p:pic>
        <p:nvPicPr>
          <p:cNvPr id="4" name="Picture 2" descr="https://teasolutions.dk/media/6951/umbraco-icon.png">
            <a:extLst>
              <a:ext uri="{FF2B5EF4-FFF2-40B4-BE49-F238E27FC236}">
                <a16:creationId xmlns:a16="http://schemas.microsoft.com/office/drawing/2014/main" id="{35A0E6F9-3A97-46BC-B469-E41A35E8B5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541329"/>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llede fuld">
    <p:spTree>
      <p:nvGrpSpPr>
        <p:cNvPr id="1" name=""/>
        <p:cNvGrpSpPr/>
        <p:nvPr/>
      </p:nvGrpSpPr>
      <p:grpSpPr>
        <a:xfrm>
          <a:off x="0" y="0"/>
          <a:ext cx="0" cy="0"/>
          <a:chOff x="0" y="0"/>
          <a:chExt cx="0" cy="0"/>
        </a:xfrm>
      </p:grpSpPr>
      <p:sp>
        <p:nvSpPr>
          <p:cNvPr id="9" name="Pladsholder til billede 8"/>
          <p:cNvSpPr>
            <a:spLocks noGrp="1"/>
          </p:cNvSpPr>
          <p:nvPr>
            <p:ph type="pic" sz="quarter" idx="10"/>
          </p:nvPr>
        </p:nvSpPr>
        <p:spPr>
          <a:xfrm>
            <a:off x="0" y="0"/>
            <a:ext cx="12192000" cy="6858000"/>
          </a:xfrm>
        </p:spPr>
        <p:txBody>
          <a:bodyPr/>
          <a:lstStyle/>
          <a:p>
            <a:r>
              <a:rPr lang="da-DK"/>
              <a:t>Klik på ikonet for at tilføje et billede</a:t>
            </a:r>
          </a:p>
        </p:txBody>
      </p:sp>
      <p:pic>
        <p:nvPicPr>
          <p:cNvPr id="5" name="Picture 2" descr="https://teasolutions.dk/media/6951/umbraco-icon.png">
            <a:extLst>
              <a:ext uri="{FF2B5EF4-FFF2-40B4-BE49-F238E27FC236}">
                <a16:creationId xmlns:a16="http://schemas.microsoft.com/office/drawing/2014/main" id="{86C5B6E6-2002-49EA-B9D3-2DF21A3B68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792775"/>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lede fuld med top og bund">
    <p:spTree>
      <p:nvGrpSpPr>
        <p:cNvPr id="1" name=""/>
        <p:cNvGrpSpPr/>
        <p:nvPr/>
      </p:nvGrpSpPr>
      <p:grpSpPr>
        <a:xfrm>
          <a:off x="0" y="0"/>
          <a:ext cx="0" cy="0"/>
          <a:chOff x="0" y="0"/>
          <a:chExt cx="0" cy="0"/>
        </a:xfrm>
      </p:grpSpPr>
      <p:sp>
        <p:nvSpPr>
          <p:cNvPr id="5" name="Pladsholder til billede 8"/>
          <p:cNvSpPr>
            <a:spLocks noGrp="1"/>
          </p:cNvSpPr>
          <p:nvPr>
            <p:ph type="pic" sz="quarter" idx="10"/>
          </p:nvPr>
        </p:nvSpPr>
        <p:spPr>
          <a:xfrm>
            <a:off x="0" y="0"/>
            <a:ext cx="12192000" cy="6453336"/>
          </a:xfrm>
        </p:spPr>
        <p:txBody>
          <a:bodyPr/>
          <a:lstStyle/>
          <a:p>
            <a:r>
              <a:rPr lang="da-DK"/>
              <a:t>Klik på ikonet for at tilføje et billede</a:t>
            </a:r>
          </a:p>
        </p:txBody>
      </p:sp>
      <p:pic>
        <p:nvPicPr>
          <p:cNvPr id="4" name="Picture 2" descr="https://teasolutions.dk/media/6951/umbraco-icon.png">
            <a:extLst>
              <a:ext uri="{FF2B5EF4-FFF2-40B4-BE49-F238E27FC236}">
                <a16:creationId xmlns:a16="http://schemas.microsoft.com/office/drawing/2014/main" id="{8A51A6F1-1437-4C8E-9EE0-9DA862CC31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12679"/>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k for i dag">
    <p:bg>
      <p:bgPr>
        <a:solidFill>
          <a:schemeClr val="accent1"/>
        </a:solidFill>
        <a:effectLst/>
      </p:bgPr>
    </p:bg>
    <p:spTree>
      <p:nvGrpSpPr>
        <p:cNvPr id="1" name=""/>
        <p:cNvGrpSpPr/>
        <p:nvPr/>
      </p:nvGrpSpPr>
      <p:grpSpPr>
        <a:xfrm>
          <a:off x="0" y="0"/>
          <a:ext cx="0" cy="0"/>
          <a:chOff x="0" y="0"/>
          <a:chExt cx="0" cy="0"/>
        </a:xfrm>
      </p:grpSpPr>
      <p:sp>
        <p:nvSpPr>
          <p:cNvPr id="5" name="Titel 4"/>
          <p:cNvSpPr>
            <a:spLocks noGrp="1"/>
          </p:cNvSpPr>
          <p:nvPr>
            <p:ph type="title" hasCustomPrompt="1"/>
          </p:nvPr>
        </p:nvSpPr>
        <p:spPr>
          <a:xfrm>
            <a:off x="0" y="0"/>
            <a:ext cx="12191999" cy="6858000"/>
          </a:xfrm>
          <a:solidFill>
            <a:srgbClr val="04BFBF"/>
          </a:solidFill>
        </p:spPr>
        <p:txBody>
          <a:bodyPr lIns="864000" rIns="5868000" anchor="ctr" anchorCtr="0"/>
          <a:lstStyle>
            <a:lvl1pPr>
              <a:defRPr baseline="0">
                <a:solidFill>
                  <a:schemeClr val="bg1"/>
                </a:solidFill>
              </a:defRPr>
            </a:lvl1pPr>
          </a:lstStyle>
          <a:p>
            <a:r>
              <a:rPr lang="da-DK" dirty="0"/>
              <a:t>Afsluttende tekst</a:t>
            </a:r>
          </a:p>
        </p:txBody>
      </p:sp>
      <p:sp>
        <p:nvSpPr>
          <p:cNvPr id="9" name="Pladsholder til billede 8"/>
          <p:cNvSpPr>
            <a:spLocks noGrp="1"/>
          </p:cNvSpPr>
          <p:nvPr>
            <p:ph type="pic" sz="quarter" idx="13"/>
          </p:nvPr>
        </p:nvSpPr>
        <p:spPr>
          <a:xfrm>
            <a:off x="7391400" y="0"/>
            <a:ext cx="4800600" cy="6858000"/>
          </a:xfrm>
          <a:noFill/>
        </p:spPr>
        <p:txBody>
          <a:bodyPr anchor="b" anchorCtr="0"/>
          <a:lstStyle/>
          <a:p>
            <a:r>
              <a:rPr lang="da-DK"/>
              <a:t>Klik på ikonet for at tilføje et billede</a:t>
            </a:r>
            <a:endParaRPr lang="da-DK" dirty="0"/>
          </a:p>
        </p:txBody>
      </p:sp>
      <p:pic>
        <p:nvPicPr>
          <p:cNvPr id="6" name="Picture 4" descr="http://www.pvhc.net/img18/qcsvimgmbwecmnxhuifo.png">
            <a:extLst>
              <a:ext uri="{FF2B5EF4-FFF2-40B4-BE49-F238E27FC236}">
                <a16:creationId xmlns:a16="http://schemas.microsoft.com/office/drawing/2014/main" id="{1FEA7CB0-4117-4AF0-BEA5-7122928EBE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5143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54441-A737-477D-A1CE-7EB8583695FD}"/>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5B7D4E79-8852-4A24-8A25-7172F6AFC63F}"/>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9E94C42B-B85E-4A0F-B9F1-5363F1627F68}"/>
              </a:ext>
            </a:extLst>
          </p:cNvPr>
          <p:cNvSpPr>
            <a:spLocks noGrp="1"/>
          </p:cNvSpPr>
          <p:nvPr>
            <p:ph type="sldNum" sz="quarter" idx="12"/>
          </p:nvPr>
        </p:nvSpPr>
        <p:spPr/>
        <p:txBody>
          <a:bodyPr/>
          <a:lstStyle>
            <a:lvl1pPr>
              <a:defRPr/>
            </a:lvl1pPr>
          </a:lstStyle>
          <a:p>
            <a:fld id="{3E62C0FD-2695-407B-ADBE-3788FC7471C1}" type="slidenum">
              <a:rPr lang="en-US" altLang="en-US"/>
              <a:pPr/>
              <a:t>‹#›</a:t>
            </a:fld>
            <a:endParaRPr lang="en-US" altLang="en-US"/>
          </a:p>
        </p:txBody>
      </p:sp>
    </p:spTree>
    <p:extLst>
      <p:ext uri="{BB962C8B-B14F-4D97-AF65-F5344CB8AC3E}">
        <p14:creationId xmlns:p14="http://schemas.microsoft.com/office/powerpoint/2010/main" val="2526798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ide 2">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6857999"/>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7391400" y="0"/>
            <a:ext cx="4800600" cy="3681413"/>
          </a:xfrm>
          <a:solidFill>
            <a:srgbClr val="04BFBF">
              <a:alpha val="90000"/>
            </a:srgbClr>
          </a:solidFill>
        </p:spPr>
        <p:txBody>
          <a:bodyPr wrap="square" lIns="827999" tIns="1188000" rIns="827999" bIns="251999" anchor="t"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4" descr="http://www.pvhc.net/img18/qcsvimgmbwecmnxhuifo.png">
            <a:extLst>
              <a:ext uri="{FF2B5EF4-FFF2-40B4-BE49-F238E27FC236}">
                <a16:creationId xmlns:a16="http://schemas.microsoft.com/office/drawing/2014/main" id="{6F11EFE4-4DBC-42CB-B177-36E8C38BF45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4206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elside 1">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6857999"/>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1" y="0"/>
            <a:ext cx="4800600" cy="3681413"/>
          </a:xfrm>
          <a:solidFill>
            <a:srgbClr val="04BFBF">
              <a:alpha val="90000"/>
            </a:srgbClr>
          </a:solidFill>
        </p:spPr>
        <p:txBody>
          <a:bodyPr wrap="square" lIns="827999" tIns="1188000" rIns="432000" bIns="251999" anchor="t"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4" descr="http://www.pvhc.net/img18/qcsvimgmbwecmnxhuifo.png">
            <a:extLst>
              <a:ext uri="{FF2B5EF4-FFF2-40B4-BE49-F238E27FC236}">
                <a16:creationId xmlns:a16="http://schemas.microsoft.com/office/drawing/2014/main" id="{774BF16B-C1DC-42FD-94C9-C7D41F75D6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8143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elside 7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18-03-2018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2" name="Titel 1"/>
          <p:cNvSpPr>
            <a:spLocks noGrp="1"/>
          </p:cNvSpPr>
          <p:nvPr>
            <p:ph type="ctrTitle"/>
          </p:nvPr>
        </p:nvSpPr>
        <p:spPr>
          <a:xfrm>
            <a:off x="0" y="-10284"/>
            <a:ext cx="12192000" cy="6858000"/>
          </a:xfrm>
          <a:solidFill>
            <a:srgbClr val="04BFBF"/>
          </a:solidFill>
        </p:spPr>
        <p:txBody>
          <a:bodyPr wrap="square" lIns="864000"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pic>
        <p:nvPicPr>
          <p:cNvPr id="9" name="Picture 4" descr="http://www.pvhc.net/img18/qcsvimgmbwecmnxhuifo.png">
            <a:extLst>
              <a:ext uri="{FF2B5EF4-FFF2-40B4-BE49-F238E27FC236}">
                <a16:creationId xmlns:a16="http://schemas.microsoft.com/office/drawing/2014/main" id="{A68DF44F-8C51-4DE8-B41E-2B42C2D99A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508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elside 6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7391400" y="0"/>
            <a:ext cx="4800600" cy="6858000"/>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0" y="1"/>
            <a:ext cx="7391400" cy="6858000"/>
          </a:xfr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4" descr="http://www.pvhc.net/img18/qcsvimgmbwecmnxhuifo.png">
            <a:extLst>
              <a:ext uri="{FF2B5EF4-FFF2-40B4-BE49-F238E27FC236}">
                <a16:creationId xmlns:a16="http://schemas.microsoft.com/office/drawing/2014/main" id="{EB8D8548-8707-48C5-A8FA-B197962B94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1052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Titelslide">
    <p:bg>
      <p:bgRef idx="1001">
        <a:schemeClr val="bg1"/>
      </p:bgRef>
    </p:bg>
    <p:spTree>
      <p:nvGrpSpPr>
        <p:cNvPr id="1" name=""/>
        <p:cNvGrpSpPr/>
        <p:nvPr/>
      </p:nvGrpSpPr>
      <p:grpSpPr>
        <a:xfrm>
          <a:off x="0" y="0"/>
          <a:ext cx="0" cy="0"/>
          <a:chOff x="0" y="0"/>
          <a:chExt cx="0" cy="0"/>
        </a:xfrm>
      </p:grpSpPr>
      <p:sp>
        <p:nvSpPr>
          <p:cNvPr id="3" name="Rektangel 2"/>
          <p:cNvSpPr/>
          <p:nvPr userDrawn="1"/>
        </p:nvSpPr>
        <p:spPr>
          <a:xfrm>
            <a:off x="0" y="0"/>
            <a:ext cx="73914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838200" y="1160463"/>
            <a:ext cx="5257800"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1"/>
          <p:cNvSpPr>
            <a:spLocks noGrp="1"/>
          </p:cNvSpPr>
          <p:nvPr>
            <p:ph type="title"/>
          </p:nvPr>
        </p:nvSpPr>
        <p:spPr/>
        <p:txBody>
          <a:bodyPr/>
          <a:lstStyle>
            <a:lvl1pPr>
              <a:defRPr>
                <a:solidFill>
                  <a:schemeClr val="bg1"/>
                </a:solidFill>
              </a:defRPr>
            </a:lvl1pPr>
          </a:lstStyle>
          <a:p>
            <a:r>
              <a:rPr lang="da-DK" dirty="0"/>
              <a:t>Klik for at redigere i masteren</a:t>
            </a:r>
          </a:p>
        </p:txBody>
      </p:sp>
      <p:pic>
        <p:nvPicPr>
          <p:cNvPr id="6" name="Picture 2" descr="https://teasolutions.dk/media/6951/umbraco-icon.png">
            <a:extLst>
              <a:ext uri="{FF2B5EF4-FFF2-40B4-BE49-F238E27FC236}">
                <a16:creationId xmlns:a16="http://schemas.microsoft.com/office/drawing/2014/main" id="{4D2AABC9-F290-4B34-B1F7-C280BF87F4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154903"/>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Titelslide">
    <p:bg>
      <p:bgRef idx="1001">
        <a:schemeClr val="bg1"/>
      </p:bgRef>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18-03-2018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3" name="Rektangel 2"/>
          <p:cNvSpPr/>
          <p:nvPr userDrawn="1"/>
        </p:nvSpPr>
        <p:spPr>
          <a:xfrm>
            <a:off x="0" y="0"/>
            <a:ext cx="73914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838200" y="1160463"/>
            <a:ext cx="5257800"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9" name="Pladsholder til billede 8"/>
          <p:cNvSpPr>
            <a:spLocks noGrp="1"/>
          </p:cNvSpPr>
          <p:nvPr>
            <p:ph type="pic" sz="quarter" idx="13"/>
          </p:nvPr>
        </p:nvSpPr>
        <p:spPr>
          <a:xfrm>
            <a:off x="7391400" y="0"/>
            <a:ext cx="4800600" cy="6858000"/>
          </a:xfrm>
          <a:prstGeom prst="rect">
            <a:avLst/>
          </a:prstGeom>
          <a:solidFill>
            <a:schemeClr val="tx2"/>
          </a:solidFill>
        </p:spPr>
        <p:txBody>
          <a:bodyPr anchor="b" anchorCtr="0"/>
          <a:lstStyle/>
          <a:p>
            <a:r>
              <a:rPr lang="da-DK" dirty="0"/>
              <a:t>Træk billede til pladsholder, eller klik på symbol for at tilføje</a:t>
            </a:r>
          </a:p>
        </p:txBody>
      </p:sp>
      <p:sp>
        <p:nvSpPr>
          <p:cNvPr id="2" name="Titel 1"/>
          <p:cNvSpPr>
            <a:spLocks noGrp="1"/>
          </p:cNvSpPr>
          <p:nvPr>
            <p:ph type="title"/>
          </p:nvPr>
        </p:nvSpPr>
        <p:spPr/>
        <p:txBody>
          <a:bodyPr/>
          <a:lstStyle>
            <a:lvl1pPr>
              <a:defRPr>
                <a:solidFill>
                  <a:schemeClr val="bg1"/>
                </a:solidFill>
              </a:defRPr>
            </a:lvl1pPr>
          </a:lstStyle>
          <a:p>
            <a:r>
              <a:rPr lang="da-DK"/>
              <a:t>Klik for at redigere i masteren</a:t>
            </a:r>
          </a:p>
        </p:txBody>
      </p:sp>
      <p:pic>
        <p:nvPicPr>
          <p:cNvPr id="13" name="Picture 2" descr="https://teasolutions.dk/media/6951/umbraco-icon.png">
            <a:extLst>
              <a:ext uri="{FF2B5EF4-FFF2-40B4-BE49-F238E27FC236}">
                <a16:creationId xmlns:a16="http://schemas.microsoft.com/office/drawing/2014/main" id="{E591B39F-1A0C-41BC-8D33-C54DF137E0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797765"/>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9_Titelslide">
    <p:bg>
      <p:bgRef idx="1001">
        <a:schemeClr val="bg1"/>
      </p:bgRef>
    </p:bg>
    <p:spTree>
      <p:nvGrpSpPr>
        <p:cNvPr id="1" name=""/>
        <p:cNvGrpSpPr/>
        <p:nvPr/>
      </p:nvGrpSpPr>
      <p:grpSpPr>
        <a:xfrm>
          <a:off x="0" y="0"/>
          <a:ext cx="0" cy="0"/>
          <a:chOff x="0" y="0"/>
          <a:chExt cx="0" cy="0"/>
        </a:xfrm>
      </p:grpSpPr>
      <p:sp>
        <p:nvSpPr>
          <p:cNvPr id="3" name="Rektangel 2"/>
          <p:cNvSpPr/>
          <p:nvPr userDrawn="1"/>
        </p:nvSpPr>
        <p:spPr>
          <a:xfrm>
            <a:off x="4800600" y="0"/>
            <a:ext cx="73914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6096000" y="1160463"/>
            <a:ext cx="5257800"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1"/>
          <p:cNvSpPr>
            <a:spLocks noGrp="1"/>
          </p:cNvSpPr>
          <p:nvPr>
            <p:ph type="title"/>
          </p:nvPr>
        </p:nvSpPr>
        <p:spPr>
          <a:xfrm>
            <a:off x="6096000" y="333375"/>
            <a:ext cx="4032251" cy="581025"/>
          </a:xfrm>
        </p:spPr>
        <p:txBody>
          <a:bodyPr anchor="t" anchorCtr="0"/>
          <a:lstStyle>
            <a:lvl1pPr>
              <a:defRPr>
                <a:solidFill>
                  <a:schemeClr val="bg1"/>
                </a:solidFill>
              </a:defRPr>
            </a:lvl1pPr>
          </a:lstStyle>
          <a:p>
            <a:r>
              <a:rPr lang="da-DK"/>
              <a:t>Klik for at redigere i masteren</a:t>
            </a:r>
          </a:p>
        </p:txBody>
      </p:sp>
      <p:pic>
        <p:nvPicPr>
          <p:cNvPr id="6" name="Picture 4" descr="http://www.pvhc.net/img18/qcsvimgmbwecmnxhuifo.png">
            <a:extLst>
              <a:ext uri="{FF2B5EF4-FFF2-40B4-BE49-F238E27FC236}">
                <a16:creationId xmlns:a16="http://schemas.microsoft.com/office/drawing/2014/main" id="{89D91513-C689-4DC6-B2C7-8D0FDF4FAB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635946"/>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Titelslide">
    <p:bg>
      <p:bgRef idx="1001">
        <a:schemeClr val="bg1"/>
      </p:bgRef>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18-03-2018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3" name="Rektangel 2"/>
          <p:cNvSpPr/>
          <p:nvPr userDrawn="1"/>
        </p:nvSpPr>
        <p:spPr>
          <a:xfrm>
            <a:off x="0" y="0"/>
            <a:ext cx="121920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839788" y="1160463"/>
            <a:ext cx="10514012"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1"/>
          <p:cNvSpPr>
            <a:spLocks noGrp="1"/>
          </p:cNvSpPr>
          <p:nvPr>
            <p:ph type="title"/>
          </p:nvPr>
        </p:nvSpPr>
        <p:spPr/>
        <p:txBody>
          <a:bodyPr/>
          <a:lstStyle>
            <a:lvl1pPr>
              <a:defRPr>
                <a:solidFill>
                  <a:schemeClr val="bg1"/>
                </a:solidFill>
              </a:defRPr>
            </a:lvl1pPr>
          </a:lstStyle>
          <a:p>
            <a:r>
              <a:rPr lang="da-DK"/>
              <a:t>Klik for at redigere i masteren</a:t>
            </a:r>
          </a:p>
        </p:txBody>
      </p:sp>
      <p:pic>
        <p:nvPicPr>
          <p:cNvPr id="12" name="Picture 4" descr="http://www.pvhc.net/img18/qcsvimgmbwecmnxhuifo.png">
            <a:extLst>
              <a:ext uri="{FF2B5EF4-FFF2-40B4-BE49-F238E27FC236}">
                <a16:creationId xmlns:a16="http://schemas.microsoft.com/office/drawing/2014/main" id="{9354AFFE-909C-428F-B31C-6FD15DACD8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34762"/>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5_Titelslide">
    <p:bg>
      <p:bgRef idx="1001">
        <a:schemeClr val="bg1"/>
      </p:bgRef>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18-03-2018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3" name="Rektangel 2"/>
          <p:cNvSpPr/>
          <p:nvPr userDrawn="1"/>
        </p:nvSpPr>
        <p:spPr>
          <a:xfrm>
            <a:off x="4800600" y="0"/>
            <a:ext cx="73914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6096000" y="1160463"/>
            <a:ext cx="5257800"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2" name="Pladsholder til billede 8"/>
          <p:cNvSpPr>
            <a:spLocks noGrp="1"/>
          </p:cNvSpPr>
          <p:nvPr>
            <p:ph type="pic" sz="quarter" idx="13"/>
          </p:nvPr>
        </p:nvSpPr>
        <p:spPr>
          <a:xfrm>
            <a:off x="0" y="0"/>
            <a:ext cx="4800600" cy="6858000"/>
          </a:xfrm>
          <a:prstGeom prst="rect">
            <a:avLst/>
          </a:prstGeom>
          <a:solidFill>
            <a:schemeClr val="tx2"/>
          </a:solidFill>
        </p:spPr>
        <p:txBody>
          <a:bodyPr anchor="b" anchorCtr="0"/>
          <a:lstStyle/>
          <a:p>
            <a:r>
              <a:rPr lang="da-DK" dirty="0"/>
              <a:t>Træk billede til pladsholder, eller klik på symbol for at tilføje</a:t>
            </a:r>
          </a:p>
        </p:txBody>
      </p:sp>
      <p:sp>
        <p:nvSpPr>
          <p:cNvPr id="2" name="Titel 1"/>
          <p:cNvSpPr>
            <a:spLocks noGrp="1"/>
          </p:cNvSpPr>
          <p:nvPr>
            <p:ph type="title"/>
          </p:nvPr>
        </p:nvSpPr>
        <p:spPr>
          <a:xfrm>
            <a:off x="6096000" y="333375"/>
            <a:ext cx="4032251" cy="581025"/>
          </a:xfrm>
        </p:spPr>
        <p:txBody>
          <a:bodyPr anchor="t" anchorCtr="0"/>
          <a:lstStyle>
            <a:lvl1pPr>
              <a:defRPr>
                <a:solidFill>
                  <a:schemeClr val="bg1"/>
                </a:solidFill>
              </a:defRPr>
            </a:lvl1pPr>
          </a:lstStyle>
          <a:p>
            <a:r>
              <a:rPr lang="da-DK" dirty="0"/>
              <a:t>Klik for at redigere i masteren</a:t>
            </a:r>
          </a:p>
        </p:txBody>
      </p:sp>
      <p:pic>
        <p:nvPicPr>
          <p:cNvPr id="13" name="Picture 4" descr="http://www.pvhc.net/img18/qcsvimgmbwecmnxhuifo.png">
            <a:extLst>
              <a:ext uri="{FF2B5EF4-FFF2-40B4-BE49-F238E27FC236}">
                <a16:creationId xmlns:a16="http://schemas.microsoft.com/office/drawing/2014/main" id="{5A35F3DA-AA83-402C-9CCC-FD0ABADE5A2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985723"/>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0" y="1"/>
            <a:ext cx="7391400"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8" name="Bille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4186" y="1196752"/>
            <a:ext cx="2382932" cy="4969098"/>
          </a:xfrm>
          <a:prstGeom prst="rect">
            <a:avLst/>
          </a:prstGeom>
        </p:spPr>
      </p:pic>
      <p:sp>
        <p:nvSpPr>
          <p:cNvPr id="12" name="Pladsholder til billede 4"/>
          <p:cNvSpPr>
            <a:spLocks noGrp="1"/>
          </p:cNvSpPr>
          <p:nvPr>
            <p:ph type="pic" sz="quarter" idx="10"/>
          </p:nvPr>
        </p:nvSpPr>
        <p:spPr>
          <a:xfrm>
            <a:off x="8651690" y="1858879"/>
            <a:ext cx="2024215" cy="3593792"/>
          </a:xfrm>
          <a:prstGeom prst="rect">
            <a:avLst/>
          </a:prstGeom>
          <a:ln>
            <a:solidFill>
              <a:srgbClr val="7F89A3"/>
            </a:solidFill>
          </a:ln>
        </p:spPr>
        <p:txBody>
          <a:bodyPr/>
          <a:lstStyle/>
          <a:p>
            <a:r>
              <a:rPr lang="da-DK"/>
              <a:t>Træk billede til pladsholder, eller klik på symbol for at tilføje</a:t>
            </a:r>
          </a:p>
        </p:txBody>
      </p:sp>
      <p:pic>
        <p:nvPicPr>
          <p:cNvPr id="6" name="Picture 2" descr="https://teasolutions.dk/media/6951/umbraco-icon.png">
            <a:extLst>
              <a:ext uri="{FF2B5EF4-FFF2-40B4-BE49-F238E27FC236}">
                <a16:creationId xmlns:a16="http://schemas.microsoft.com/office/drawing/2014/main" id="{22322509-C8CE-464F-8EF5-91F92BBB523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21196"/>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4800599" y="0"/>
            <a:ext cx="7381461"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8" name="Bille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5624" y="1197860"/>
            <a:ext cx="2381976" cy="4967105"/>
          </a:xfrm>
          <a:prstGeom prst="rect">
            <a:avLst/>
          </a:prstGeom>
        </p:spPr>
      </p:pic>
      <p:sp>
        <p:nvSpPr>
          <p:cNvPr id="12" name="Pladsholder til billede 4"/>
          <p:cNvSpPr>
            <a:spLocks noGrp="1"/>
          </p:cNvSpPr>
          <p:nvPr>
            <p:ph type="pic" sz="quarter" idx="10"/>
          </p:nvPr>
        </p:nvSpPr>
        <p:spPr>
          <a:xfrm>
            <a:off x="1444242" y="1860707"/>
            <a:ext cx="2023403" cy="3592351"/>
          </a:xfrm>
          <a:prstGeom prst="rect">
            <a:avLst/>
          </a:prstGeom>
          <a:ln>
            <a:solidFill>
              <a:srgbClr val="7F89A3"/>
            </a:solidFill>
          </a:ln>
        </p:spPr>
        <p:txBody>
          <a:bodyPr/>
          <a:lstStyle/>
          <a:p>
            <a:r>
              <a:rPr lang="da-DK"/>
              <a:t>Træk billede til pladsholder, eller klik på symbol for at tilføje</a:t>
            </a:r>
          </a:p>
        </p:txBody>
      </p:sp>
      <p:pic>
        <p:nvPicPr>
          <p:cNvPr id="6" name="Picture 4" descr="http://www.pvhc.net/img18/qcsvimgmbwecmnxhuifo.png">
            <a:extLst>
              <a:ext uri="{FF2B5EF4-FFF2-40B4-BE49-F238E27FC236}">
                <a16:creationId xmlns:a16="http://schemas.microsoft.com/office/drawing/2014/main" id="{12A3F6B3-64B3-4FA4-9CA3-FE7EE16D31D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80394"/>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ide 3">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6857999"/>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0" y="3681413"/>
            <a:ext cx="4800600" cy="3176586"/>
          </a:xfrm>
          <a:solidFill>
            <a:srgbClr val="04BFBF">
              <a:alpha val="90000"/>
            </a:srgbClr>
          </a:solidFill>
        </p:spPr>
        <p:txBody>
          <a:bodyPr wrap="square" lIns="827999" tIns="432000" rIns="827999" bIns="576000" anchor="b"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2" descr="https://teasolutions.dk/media/6951/umbraco-icon.png">
            <a:extLst>
              <a:ext uri="{FF2B5EF4-FFF2-40B4-BE49-F238E27FC236}">
                <a16:creationId xmlns:a16="http://schemas.microsoft.com/office/drawing/2014/main" id="{89EC7F5E-20E1-4425-85F4-B7D1974DEB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0592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0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0" y="1"/>
            <a:ext cx="7391400"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9" name="Bille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46065" y="1161182"/>
            <a:ext cx="3407735" cy="5005387"/>
          </a:xfrm>
          <a:prstGeom prst="rect">
            <a:avLst/>
          </a:prstGeom>
        </p:spPr>
      </p:pic>
      <p:sp>
        <p:nvSpPr>
          <p:cNvPr id="13" name="Pladsholder til billede 4"/>
          <p:cNvSpPr>
            <a:spLocks noGrp="1"/>
          </p:cNvSpPr>
          <p:nvPr>
            <p:ph type="pic" sz="quarter" idx="10"/>
          </p:nvPr>
        </p:nvSpPr>
        <p:spPr>
          <a:xfrm>
            <a:off x="8216355" y="1684332"/>
            <a:ext cx="2859698" cy="3969978"/>
          </a:xfrm>
          <a:prstGeom prst="rect">
            <a:avLst/>
          </a:prstGeom>
          <a:ln>
            <a:solidFill>
              <a:srgbClr val="7F89A3"/>
            </a:solidFill>
          </a:ln>
        </p:spPr>
        <p:txBody>
          <a:bodyPr/>
          <a:lstStyle/>
          <a:p>
            <a:r>
              <a:rPr lang="da-DK" dirty="0"/>
              <a:t>Træk billede til pladsholder, eller klik på symbol for at tilføje</a:t>
            </a:r>
          </a:p>
        </p:txBody>
      </p:sp>
      <p:pic>
        <p:nvPicPr>
          <p:cNvPr id="6" name="Picture 2" descr="https://teasolutions.dk/media/6951/umbraco-icon.png">
            <a:extLst>
              <a:ext uri="{FF2B5EF4-FFF2-40B4-BE49-F238E27FC236}">
                <a16:creationId xmlns:a16="http://schemas.microsoft.com/office/drawing/2014/main" id="{0408CB5B-5791-431D-934A-8DDF56E6BD2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6248"/>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1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4800599" y="0"/>
            <a:ext cx="7381461"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9" name="Bille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99" y="1196752"/>
            <a:ext cx="3383029" cy="4969098"/>
          </a:xfrm>
          <a:prstGeom prst="rect">
            <a:avLst/>
          </a:prstGeom>
        </p:spPr>
      </p:pic>
      <p:sp>
        <p:nvSpPr>
          <p:cNvPr id="13" name="Pladsholder til billede 4"/>
          <p:cNvSpPr>
            <a:spLocks noGrp="1"/>
          </p:cNvSpPr>
          <p:nvPr>
            <p:ph type="pic" sz="quarter" idx="10"/>
          </p:nvPr>
        </p:nvSpPr>
        <p:spPr>
          <a:xfrm>
            <a:off x="1082850" y="1644427"/>
            <a:ext cx="2838965" cy="3941196"/>
          </a:xfrm>
          <a:prstGeom prst="rect">
            <a:avLst/>
          </a:prstGeom>
          <a:ln>
            <a:solidFill>
              <a:srgbClr val="7F89A3"/>
            </a:solidFill>
          </a:ln>
        </p:spPr>
        <p:txBody>
          <a:bodyPr/>
          <a:lstStyle/>
          <a:p>
            <a:r>
              <a:rPr lang="da-DK" dirty="0"/>
              <a:t>Træk billede til pladsholder, eller klik på symbol for at tilføje</a:t>
            </a:r>
          </a:p>
        </p:txBody>
      </p:sp>
      <p:pic>
        <p:nvPicPr>
          <p:cNvPr id="6" name="Picture 4" descr="http://www.pvhc.net/img18/qcsvimgmbwecmnxhuifo.png">
            <a:extLst>
              <a:ext uri="{FF2B5EF4-FFF2-40B4-BE49-F238E27FC236}">
                <a16:creationId xmlns:a16="http://schemas.microsoft.com/office/drawing/2014/main" id="{7E5F7164-39A5-48CD-A5D7-CA777B08B8C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91623"/>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2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0" y="1"/>
            <a:ext cx="7391400"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8" name="Bille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1849" y="1684594"/>
            <a:ext cx="7348460" cy="4066884"/>
          </a:xfrm>
          <a:prstGeom prst="rect">
            <a:avLst/>
          </a:prstGeom>
        </p:spPr>
      </p:pic>
      <p:sp>
        <p:nvSpPr>
          <p:cNvPr id="12" name="Pladsholder til billede 4"/>
          <p:cNvSpPr>
            <a:spLocks noGrp="1"/>
          </p:cNvSpPr>
          <p:nvPr>
            <p:ph type="pic" sz="quarter" idx="10"/>
          </p:nvPr>
        </p:nvSpPr>
        <p:spPr>
          <a:xfrm>
            <a:off x="7968208" y="2114896"/>
            <a:ext cx="4223792" cy="3094638"/>
          </a:xfrm>
          <a:prstGeom prst="rect">
            <a:avLst/>
          </a:prstGeom>
          <a:ln>
            <a:solidFill>
              <a:srgbClr val="7F89A3"/>
            </a:solidFill>
          </a:ln>
        </p:spPr>
        <p:txBody>
          <a:bodyPr/>
          <a:lstStyle/>
          <a:p>
            <a:r>
              <a:rPr lang="da-DK"/>
              <a:t>Træk billede til pladsholder, eller klik på symbol for at tilføje</a:t>
            </a:r>
            <a:endParaRPr lang="da-DK" dirty="0"/>
          </a:p>
        </p:txBody>
      </p:sp>
      <p:pic>
        <p:nvPicPr>
          <p:cNvPr id="6" name="Picture 2" descr="https://teasolutions.dk/media/6951/umbraco-icon.png">
            <a:extLst>
              <a:ext uri="{FF2B5EF4-FFF2-40B4-BE49-F238E27FC236}">
                <a16:creationId xmlns:a16="http://schemas.microsoft.com/office/drawing/2014/main" id="{5EC7BBFE-3941-44A6-B7D9-E2720E4DAF2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003493"/>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3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4800599" y="0"/>
            <a:ext cx="7381461"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12" name="Bille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8896" y="1700213"/>
            <a:ext cx="7348460" cy="4066884"/>
          </a:xfrm>
          <a:prstGeom prst="rect">
            <a:avLst/>
          </a:prstGeom>
        </p:spPr>
      </p:pic>
      <p:sp>
        <p:nvSpPr>
          <p:cNvPr id="15" name="Pladsholder til billede 4"/>
          <p:cNvSpPr>
            <a:spLocks noGrp="1"/>
          </p:cNvSpPr>
          <p:nvPr>
            <p:ph type="pic" sz="quarter" idx="10"/>
          </p:nvPr>
        </p:nvSpPr>
        <p:spPr>
          <a:xfrm>
            <a:off x="-1" y="2130515"/>
            <a:ext cx="4345741" cy="3094638"/>
          </a:xfrm>
          <a:prstGeom prst="rect">
            <a:avLst/>
          </a:prstGeom>
          <a:ln>
            <a:solidFill>
              <a:srgbClr val="7F89A3"/>
            </a:solidFill>
          </a:ln>
        </p:spPr>
        <p:txBody>
          <a:bodyPr/>
          <a:lstStyle/>
          <a:p>
            <a:r>
              <a:rPr lang="da-DK"/>
              <a:t>Træk billede til pladsholder, eller klik på symbol for at tilføje</a:t>
            </a:r>
            <a:endParaRPr lang="da-DK" dirty="0"/>
          </a:p>
        </p:txBody>
      </p:sp>
      <p:pic>
        <p:nvPicPr>
          <p:cNvPr id="6" name="Picture 4" descr="http://www.pvhc.net/img18/qcsvimgmbwecmnxhuifo.png">
            <a:extLst>
              <a:ext uri="{FF2B5EF4-FFF2-40B4-BE49-F238E27FC236}">
                <a16:creationId xmlns:a16="http://schemas.microsoft.com/office/drawing/2014/main" id="{0162E172-999E-4F2A-91DE-7E5844B7380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692912"/>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side">
    <p:spTree>
      <p:nvGrpSpPr>
        <p:cNvPr id="1" name=""/>
        <p:cNvGrpSpPr/>
        <p:nvPr/>
      </p:nvGrpSpPr>
      <p:grpSpPr>
        <a:xfrm>
          <a:off x="0" y="0"/>
          <a:ext cx="0" cy="0"/>
          <a:chOff x="0" y="0"/>
          <a:chExt cx="0" cy="0"/>
        </a:xfrm>
      </p:grpSpPr>
      <p:pic>
        <p:nvPicPr>
          <p:cNvPr id="3" name="Picture 2" descr="https://teasolutions.dk/media/6951/umbraco-icon.png">
            <a:extLst>
              <a:ext uri="{FF2B5EF4-FFF2-40B4-BE49-F238E27FC236}">
                <a16:creationId xmlns:a16="http://schemas.microsoft.com/office/drawing/2014/main" id="{C8BA3D22-098A-486E-B5C3-0DC61307248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217250"/>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side farvet">
    <p:bg>
      <p:bgPr>
        <a:solidFill>
          <a:srgbClr val="04BFBF"/>
        </a:solidFill>
        <a:effectLst/>
      </p:bgPr>
    </p:bg>
    <p:spTree>
      <p:nvGrpSpPr>
        <p:cNvPr id="1" name=""/>
        <p:cNvGrpSpPr/>
        <p:nvPr/>
      </p:nvGrpSpPr>
      <p:grpSpPr>
        <a:xfrm>
          <a:off x="0" y="0"/>
          <a:ext cx="0" cy="0"/>
          <a:chOff x="0" y="0"/>
          <a:chExt cx="0" cy="0"/>
        </a:xfrm>
      </p:grpSpPr>
      <p:pic>
        <p:nvPicPr>
          <p:cNvPr id="5" name="Picture 4" descr="http://www.pvhc.net/img18/qcsvimgmbwecmnxhuifo.png">
            <a:extLst>
              <a:ext uri="{FF2B5EF4-FFF2-40B4-BE49-F238E27FC236}">
                <a16:creationId xmlns:a16="http://schemas.microsoft.com/office/drawing/2014/main" id="{E520ACBE-5257-457C-A6A4-37701490FF1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200101"/>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llede fuld">
    <p:spTree>
      <p:nvGrpSpPr>
        <p:cNvPr id="1" name=""/>
        <p:cNvGrpSpPr/>
        <p:nvPr/>
      </p:nvGrpSpPr>
      <p:grpSpPr>
        <a:xfrm>
          <a:off x="0" y="0"/>
          <a:ext cx="0" cy="0"/>
          <a:chOff x="0" y="0"/>
          <a:chExt cx="0" cy="0"/>
        </a:xfrm>
      </p:grpSpPr>
      <p:sp>
        <p:nvSpPr>
          <p:cNvPr id="9" name="Pladsholder til billede 8"/>
          <p:cNvSpPr>
            <a:spLocks noGrp="1"/>
          </p:cNvSpPr>
          <p:nvPr>
            <p:ph type="pic" sz="quarter" idx="10"/>
          </p:nvPr>
        </p:nvSpPr>
        <p:spPr>
          <a:xfrm>
            <a:off x="0" y="0"/>
            <a:ext cx="12192000" cy="6858000"/>
          </a:xfrm>
          <a:prstGeom prst="rect">
            <a:avLst/>
          </a:prstGeom>
        </p:spPr>
        <p:txBody>
          <a:bodyPr/>
          <a:lstStyle/>
          <a:p>
            <a:r>
              <a:rPr lang="da-DK"/>
              <a:t>Træk billede til pladsholder, eller klik på symbol for at tilføje</a:t>
            </a:r>
          </a:p>
        </p:txBody>
      </p:sp>
      <p:pic>
        <p:nvPicPr>
          <p:cNvPr id="4" name="Picture 2" descr="https://teasolutions.dk/media/6951/umbraco-icon.png">
            <a:extLst>
              <a:ext uri="{FF2B5EF4-FFF2-40B4-BE49-F238E27FC236}">
                <a16:creationId xmlns:a16="http://schemas.microsoft.com/office/drawing/2014/main" id="{8E4AC77F-4B3E-4CD7-AE40-99C8B9FC0E6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28630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orside m. billede">
    <p:bg>
      <p:bgPr>
        <a:solidFill>
          <a:srgbClr val="04BFBF"/>
        </a:solidFill>
        <a:effectLst/>
      </p:bgPr>
    </p:bg>
    <p:spTree>
      <p:nvGrpSpPr>
        <p:cNvPr id="1" name=""/>
        <p:cNvGrpSpPr/>
        <p:nvPr/>
      </p:nvGrpSpPr>
      <p:grpSpPr>
        <a:xfrm>
          <a:off x="0" y="0"/>
          <a:ext cx="0" cy="0"/>
          <a:chOff x="0" y="0"/>
          <a:chExt cx="0" cy="0"/>
        </a:xfrm>
      </p:grpSpPr>
      <p:sp>
        <p:nvSpPr>
          <p:cNvPr id="5" name="Pladsholder til billede 4"/>
          <p:cNvSpPr>
            <a:spLocks noGrp="1"/>
          </p:cNvSpPr>
          <p:nvPr>
            <p:ph type="pic" sz="quarter" idx="10"/>
          </p:nvPr>
        </p:nvSpPr>
        <p:spPr>
          <a:xfrm>
            <a:off x="0" y="1849749"/>
            <a:ext cx="12192000" cy="5123226"/>
          </a:xfrm>
          <a:solidFill>
            <a:schemeClr val="bg1"/>
          </a:solidFill>
        </p:spPr>
        <p:txBody>
          <a:bodyPr/>
          <a:lstStyle/>
          <a:p>
            <a:r>
              <a:rPr lang="da-DK"/>
              <a:t>Klik på ikonet for at tilføje et billede</a:t>
            </a:r>
          </a:p>
        </p:txBody>
      </p:sp>
      <p:sp>
        <p:nvSpPr>
          <p:cNvPr id="2" name="Titel 1"/>
          <p:cNvSpPr>
            <a:spLocks noGrp="1"/>
          </p:cNvSpPr>
          <p:nvPr>
            <p:ph type="ctrTitle"/>
          </p:nvPr>
        </p:nvSpPr>
        <p:spPr>
          <a:xfrm>
            <a:off x="840159" y="333375"/>
            <a:ext cx="9288092" cy="574675"/>
          </a:xfrm>
        </p:spPr>
        <p:txBody>
          <a:bodyPr anchor="t" anchorCtr="0">
            <a:normAutofit/>
          </a:bodyPr>
          <a:lstStyle>
            <a:lvl1pPr algn="l">
              <a:defRPr sz="4800">
                <a:solidFill>
                  <a:schemeClr val="bg1"/>
                </a:solidFill>
                <a:latin typeface="HelveticaNeue Condensed" panose="020B0506000000000000" pitchFamily="34" charset="0"/>
              </a:defRPr>
            </a:lvl1pPr>
          </a:lstStyle>
          <a:p>
            <a:r>
              <a:rPr lang="da-DK"/>
              <a:t>Klik for at redigere i master</a:t>
            </a:r>
            <a:endParaRPr lang="da-DK" dirty="0"/>
          </a:p>
        </p:txBody>
      </p:sp>
      <p:sp>
        <p:nvSpPr>
          <p:cNvPr id="3" name="Undertitel 2"/>
          <p:cNvSpPr>
            <a:spLocks noGrp="1"/>
          </p:cNvSpPr>
          <p:nvPr>
            <p:ph type="subTitle" idx="1"/>
          </p:nvPr>
        </p:nvSpPr>
        <p:spPr>
          <a:xfrm>
            <a:off x="840159" y="1125538"/>
            <a:ext cx="10512426" cy="724210"/>
          </a:xfrm>
        </p:spPr>
        <p:txBody>
          <a:bodyPr anchor="t"/>
          <a:lstStyle>
            <a:lvl1pPr marL="0" indent="0" algn="l">
              <a:buNone/>
              <a:defRPr sz="2400">
                <a:solidFill>
                  <a:schemeClr val="bg1"/>
                </a:solidFill>
                <a:latin typeface="HelveticaNeue Condensed" panose="020B0506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6" name="Picture 4" descr="http://www.pvhc.net/img18/qcsvimgmbwecmnxhuifo.png">
            <a:extLst>
              <a:ext uri="{FF2B5EF4-FFF2-40B4-BE49-F238E27FC236}">
                <a16:creationId xmlns:a16="http://schemas.microsoft.com/office/drawing/2014/main" id="{CC46E790-C550-4865-BD02-3A0237B1F0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532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937">
          <p15:clr>
            <a:srgbClr val="FBAE40"/>
          </p15:clr>
        </p15:guide>
        <p15:guide id="4" pos="674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Normals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5" name="Picture 2" descr="https://teasolutions.dk/media/6951/umbraco-icon.png">
            <a:extLst>
              <a:ext uri="{FF2B5EF4-FFF2-40B4-BE49-F238E27FC236}">
                <a16:creationId xmlns:a16="http://schemas.microsoft.com/office/drawing/2014/main" id="{8DBD6882-D08A-4258-BFE0-65DF519171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10553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ak for i dag">
    <p:bg>
      <p:bgPr>
        <a:solidFill>
          <a:schemeClr val="accent1"/>
        </a:solidFill>
        <a:effectLst/>
      </p:bgPr>
    </p:bg>
    <p:spTree>
      <p:nvGrpSpPr>
        <p:cNvPr id="1" name=""/>
        <p:cNvGrpSpPr/>
        <p:nvPr/>
      </p:nvGrpSpPr>
      <p:grpSpPr>
        <a:xfrm>
          <a:off x="0" y="0"/>
          <a:ext cx="0" cy="0"/>
          <a:chOff x="0" y="0"/>
          <a:chExt cx="0" cy="0"/>
        </a:xfrm>
      </p:grpSpPr>
      <p:sp>
        <p:nvSpPr>
          <p:cNvPr id="5" name="Titel 4"/>
          <p:cNvSpPr>
            <a:spLocks noGrp="1"/>
          </p:cNvSpPr>
          <p:nvPr>
            <p:ph type="title" hasCustomPrompt="1"/>
          </p:nvPr>
        </p:nvSpPr>
        <p:spPr>
          <a:xfrm>
            <a:off x="0" y="0"/>
            <a:ext cx="12191999" cy="6858000"/>
          </a:xfrm>
          <a:solidFill>
            <a:srgbClr val="04BFBF"/>
          </a:solidFill>
        </p:spPr>
        <p:txBody>
          <a:bodyPr lIns="864000" rIns="5868000" anchor="ctr" anchorCtr="0"/>
          <a:lstStyle>
            <a:lvl1pPr>
              <a:defRPr baseline="0">
                <a:solidFill>
                  <a:schemeClr val="bg1"/>
                </a:solidFill>
              </a:defRPr>
            </a:lvl1pPr>
          </a:lstStyle>
          <a:p>
            <a:r>
              <a:rPr lang="da-DK" dirty="0"/>
              <a:t>Afsluttende tekst</a:t>
            </a:r>
          </a:p>
        </p:txBody>
      </p:sp>
      <p:sp>
        <p:nvSpPr>
          <p:cNvPr id="9" name="Pladsholder til billede 8"/>
          <p:cNvSpPr>
            <a:spLocks noGrp="1"/>
          </p:cNvSpPr>
          <p:nvPr>
            <p:ph type="pic" sz="quarter" idx="13"/>
          </p:nvPr>
        </p:nvSpPr>
        <p:spPr>
          <a:xfrm>
            <a:off x="7391400" y="0"/>
            <a:ext cx="4800600" cy="6858000"/>
          </a:xfrm>
          <a:noFill/>
        </p:spPr>
        <p:txBody>
          <a:bodyPr anchor="b" anchorCtr="0"/>
          <a:lstStyle/>
          <a:p>
            <a:r>
              <a:rPr lang="da-DK"/>
              <a:t>Klik på ikonet for at tilføje et billede</a:t>
            </a:r>
            <a:endParaRPr lang="da-DK" dirty="0"/>
          </a:p>
        </p:txBody>
      </p:sp>
      <p:pic>
        <p:nvPicPr>
          <p:cNvPr id="6" name="Picture 4" descr="http://www.pvhc.net/img18/qcsvimgmbwecmnxhuifo.png">
            <a:extLst>
              <a:ext uri="{FF2B5EF4-FFF2-40B4-BE49-F238E27FC236}">
                <a16:creationId xmlns:a16="http://schemas.microsoft.com/office/drawing/2014/main" id="{730E1104-F48C-4B37-BDF7-25D92FECD2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4882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ide 4">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6857999"/>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7391400" y="3708707"/>
            <a:ext cx="4800600" cy="3149163"/>
          </a:xfrm>
          <a:solidFill>
            <a:srgbClr val="04BFBF">
              <a:alpha val="90000"/>
            </a:srgbClr>
          </a:solidFill>
        </p:spPr>
        <p:txBody>
          <a:bodyPr wrap="square" lIns="827999" tIns="432000" rIns="827999" bIns="503998" anchor="b"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2" descr="https://teasolutions.dk/media/6951/umbraco-icon.png">
            <a:extLst>
              <a:ext uri="{FF2B5EF4-FFF2-40B4-BE49-F238E27FC236}">
                <a16:creationId xmlns:a16="http://schemas.microsoft.com/office/drawing/2014/main" id="{200C4EFF-68C7-47CB-B325-24E0180E5A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0672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3" name="Pladsholder til indhold 2"/>
          <p:cNvSpPr>
            <a:spLocks noGrp="1"/>
          </p:cNvSpPr>
          <p:nvPr>
            <p:ph sz="half" idx="1"/>
          </p:nvPr>
        </p:nvSpPr>
        <p:spPr>
          <a:xfrm>
            <a:off x="838200" y="1160463"/>
            <a:ext cx="39624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dato 4"/>
          <p:cNvSpPr>
            <a:spLocks noGrp="1"/>
          </p:cNvSpPr>
          <p:nvPr>
            <p:ph type="dt" sz="half" idx="10"/>
          </p:nvPr>
        </p:nvSpPr>
        <p:spPr/>
        <p:txBody>
          <a:bodyPr/>
          <a:lstStyle/>
          <a:p>
            <a:fld id="{994737A8-9FBB-8742-93D7-BBD8FA26805E}" type="datetimeFigureOut">
              <a:rPr lang="da-DK" smtClean="0"/>
              <a:t>18-03-2018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968151A0-0477-436A-848A-829036EDE5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22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ide 5  (landscape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4005263"/>
          </a:xfrm>
          <a:solidFill>
            <a:schemeClr val="tx2"/>
          </a:solidFill>
        </p:spPr>
        <p:txBody>
          <a:bodyPr anchor="b" anchorCtr="0"/>
          <a:lstStyle/>
          <a:p>
            <a:r>
              <a:rPr lang="da-DK"/>
              <a:t>Klik på ikonet for at tilføje et billede</a:t>
            </a:r>
            <a:endParaRPr lang="da-DK" dirty="0"/>
          </a:p>
        </p:txBody>
      </p:sp>
      <p:sp>
        <p:nvSpPr>
          <p:cNvPr id="7" name="Pladsholder til dato 6"/>
          <p:cNvSpPr>
            <a:spLocks noGrp="1"/>
          </p:cNvSpPr>
          <p:nvPr>
            <p:ph type="dt" sz="half" idx="14"/>
          </p:nvPr>
        </p:nvSpPr>
        <p:spPr/>
        <p:txBody>
          <a:bodyPr/>
          <a:lstStyle/>
          <a:p>
            <a:fld id="{AE63190F-C189-482B-835D-72032A025E81}" type="datetimeFigureOut">
              <a:rPr lang="da-DK" smtClean="0"/>
              <a:t>18-03-2018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2" name="Titel 1"/>
          <p:cNvSpPr>
            <a:spLocks noGrp="1"/>
          </p:cNvSpPr>
          <p:nvPr>
            <p:ph type="ctrTitle"/>
          </p:nvPr>
        </p:nvSpPr>
        <p:spPr>
          <a:xfrm>
            <a:off x="0" y="3697742"/>
            <a:ext cx="12192000" cy="3176587"/>
          </a:xfrm>
          <a:solidFill>
            <a:srgbClr val="04BFBF"/>
          </a:solidFill>
        </p:spPr>
        <p:txBody>
          <a:bodyPr wrap="square" lIns="827999" tIns="432000" rIns="827999" bIns="576000" anchor="b" anchorCtr="0">
            <a:noAutofit/>
          </a:bodyPr>
          <a:lstStyle>
            <a:lvl1pPr algn="l">
              <a:defRPr sz="4400" baseline="0">
                <a:solidFill>
                  <a:schemeClr val="bg1"/>
                </a:solidFill>
              </a:defRPr>
            </a:lvl1pPr>
          </a:lstStyle>
          <a:p>
            <a:r>
              <a:rPr lang="da-DK"/>
              <a:t>Klik for at redigere i master</a:t>
            </a:r>
            <a:endParaRPr lang="da-DK" dirty="0"/>
          </a:p>
        </p:txBody>
      </p:sp>
      <p:pic>
        <p:nvPicPr>
          <p:cNvPr id="12" name="Picture 2" descr="https://teasolutions.dk/media/6951/umbraco-icon.png">
            <a:extLst>
              <a:ext uri="{FF2B5EF4-FFF2-40B4-BE49-F238E27FC236}">
                <a16:creationId xmlns:a16="http://schemas.microsoft.com/office/drawing/2014/main" id="{C0E7288B-A373-45AB-918E-FCB0065CEB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391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ide 6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7391400" y="0"/>
            <a:ext cx="4800600" cy="6858000"/>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0" y="1"/>
            <a:ext cx="7391400" cy="6858000"/>
          </a:xfr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2" descr="https://teasolutions.dk/media/6951/umbraco-icon.png">
            <a:extLst>
              <a:ext uri="{FF2B5EF4-FFF2-40B4-BE49-F238E27FC236}">
                <a16:creationId xmlns:a16="http://schemas.microsoft.com/office/drawing/2014/main" id="{8903D858-0AF5-4ADF-8EC7-E46747746C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6818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side 7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10284"/>
            <a:ext cx="4800600" cy="6858000"/>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4800600" y="-10284"/>
            <a:ext cx="7391400" cy="6858000"/>
          </a:xfrm>
          <a:solidFill>
            <a:srgbClr val="04BFBF"/>
          </a:solidFill>
        </p:spPr>
        <p:txBody>
          <a:bodyPr wrap="square" lIns="1296000"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4" descr="http://www.pvhc.net/img18/qcsvimgmbwecmnxhuifo.png">
            <a:extLst>
              <a:ext uri="{FF2B5EF4-FFF2-40B4-BE49-F238E27FC236}">
                <a16:creationId xmlns:a16="http://schemas.microsoft.com/office/drawing/2014/main" id="{0DE327D8-6D37-43F9-A732-32A45500C4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994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ktangel 6"/>
          <p:cNvSpPr/>
          <p:nvPr userDrawn="1"/>
        </p:nvSpPr>
        <p:spPr>
          <a:xfrm>
            <a:off x="0" y="6395293"/>
            <a:ext cx="12192000" cy="462707"/>
          </a:xfrm>
          <a:prstGeom prst="rect">
            <a:avLst/>
          </a:prstGeom>
          <a:solidFill>
            <a:srgbClr val="04BFBF"/>
          </a:solidFill>
          <a:ln>
            <a:solidFill>
              <a:srgbClr val="04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Pladsholder til titel 1"/>
          <p:cNvSpPr>
            <a:spLocks noGrp="1"/>
          </p:cNvSpPr>
          <p:nvPr>
            <p:ph type="title"/>
          </p:nvPr>
        </p:nvSpPr>
        <p:spPr>
          <a:xfrm>
            <a:off x="838200" y="333375"/>
            <a:ext cx="9290051" cy="581025"/>
          </a:xfrm>
          <a:prstGeom prst="rect">
            <a:avLst/>
          </a:prstGeom>
        </p:spPr>
        <p:txBody>
          <a:bodyPr vert="horz" lIns="0" tIns="45720" rIns="91440" bIns="45720" rtlCol="0" anchor="b" anchorCtr="0">
            <a:normAutofit/>
          </a:bodyPr>
          <a:lstStyle/>
          <a:p>
            <a:r>
              <a:rPr lang="da-DK" dirty="0"/>
              <a:t>Klik for at redigere i master</a:t>
            </a:r>
          </a:p>
        </p:txBody>
      </p:sp>
      <p:sp>
        <p:nvSpPr>
          <p:cNvPr id="3" name="Pladsholder til tekst 2"/>
          <p:cNvSpPr>
            <a:spLocks noGrp="1"/>
          </p:cNvSpPr>
          <p:nvPr>
            <p:ph type="body" idx="1"/>
          </p:nvPr>
        </p:nvSpPr>
        <p:spPr>
          <a:xfrm>
            <a:off x="838200" y="1160463"/>
            <a:ext cx="10515600" cy="5016500"/>
          </a:xfrm>
          <a:prstGeom prst="rect">
            <a:avLst/>
          </a:prstGeom>
        </p:spPr>
        <p:txBody>
          <a:bodyPr vert="horz" lIns="0" tIns="45720" rIns="91440" bIns="45720" rtlCol="0" anchor="ctr">
            <a:normAutofit/>
          </a:bodyPr>
          <a:lstStyle/>
          <a:p>
            <a:pPr lvl="0"/>
            <a:r>
              <a:rPr lang="da-DK" dirty="0"/>
              <a:t>Klik for at redigere i master</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dato 3"/>
          <p:cNvSpPr>
            <a:spLocks noGrp="1"/>
          </p:cNvSpPr>
          <p:nvPr>
            <p:ph type="dt" sz="half" idx="2"/>
          </p:nvPr>
        </p:nvSpPr>
        <p:spPr>
          <a:xfrm>
            <a:off x="838200" y="6536084"/>
            <a:ext cx="2743200" cy="205284"/>
          </a:xfrm>
          <a:prstGeom prst="rect">
            <a:avLst/>
          </a:prstGeom>
        </p:spPr>
        <p:txBody>
          <a:bodyPr vert="horz" lIns="91440" tIns="45720" rIns="91440" bIns="45720" rtlCol="0" anchor="ctr"/>
          <a:lstStyle>
            <a:lvl1pPr algn="l">
              <a:defRPr sz="1200">
                <a:solidFill>
                  <a:schemeClr val="bg1">
                    <a:lumMod val="95000"/>
                  </a:schemeClr>
                </a:solidFill>
                <a:latin typeface="Helvetica Neue" charset="0"/>
                <a:ea typeface="Helvetica Neue" charset="0"/>
                <a:cs typeface="Helvetica Neue" charset="0"/>
              </a:defRPr>
            </a:lvl1pPr>
          </a:lstStyle>
          <a:p>
            <a:fld id="{AE63190F-C189-482B-835D-72032A025E81}" type="datetimeFigureOut">
              <a:rPr lang="da-DK" smtClean="0"/>
              <a:pPr/>
              <a:t>18-03-2018</a:t>
            </a:fld>
            <a:endParaRPr lang="da-DK" dirty="0"/>
          </a:p>
        </p:txBody>
      </p:sp>
      <p:sp>
        <p:nvSpPr>
          <p:cNvPr id="5" name="Pladsholder til sidefod 4"/>
          <p:cNvSpPr>
            <a:spLocks noGrp="1"/>
          </p:cNvSpPr>
          <p:nvPr>
            <p:ph type="ftr" sz="quarter" idx="3"/>
          </p:nvPr>
        </p:nvSpPr>
        <p:spPr>
          <a:xfrm>
            <a:off x="4038600" y="6536084"/>
            <a:ext cx="4114800" cy="205284"/>
          </a:xfrm>
          <a:prstGeom prst="rect">
            <a:avLst/>
          </a:prstGeom>
        </p:spPr>
        <p:txBody>
          <a:bodyPr vert="horz" lIns="91440" tIns="45720" rIns="91440" bIns="45720" rtlCol="0" anchor="ctr"/>
          <a:lstStyle>
            <a:lvl1pPr algn="ctr">
              <a:defRPr sz="1200">
                <a:solidFill>
                  <a:schemeClr val="bg1">
                    <a:lumMod val="95000"/>
                  </a:schemeClr>
                </a:solidFill>
                <a:latin typeface="Helvetica Neue" charset="0"/>
                <a:ea typeface="Helvetica Neue" charset="0"/>
                <a:cs typeface="Helvetica Neue" charset="0"/>
              </a:defRPr>
            </a:lvl1pPr>
          </a:lstStyle>
          <a:p>
            <a:endParaRPr lang="da-DK" dirty="0"/>
          </a:p>
        </p:txBody>
      </p:sp>
      <p:sp>
        <p:nvSpPr>
          <p:cNvPr id="6" name="Pladsholder til slidenummer 5"/>
          <p:cNvSpPr>
            <a:spLocks noGrp="1"/>
          </p:cNvSpPr>
          <p:nvPr>
            <p:ph type="sldNum" sz="quarter" idx="4"/>
          </p:nvPr>
        </p:nvSpPr>
        <p:spPr>
          <a:xfrm>
            <a:off x="8610600" y="6536084"/>
            <a:ext cx="2743200" cy="205284"/>
          </a:xfrm>
          <a:prstGeom prst="rect">
            <a:avLst/>
          </a:prstGeom>
        </p:spPr>
        <p:txBody>
          <a:bodyPr vert="horz" lIns="91440" tIns="45720" rIns="91440" bIns="45720" rtlCol="0" anchor="ctr"/>
          <a:lstStyle>
            <a:lvl1pPr algn="r">
              <a:defRPr sz="1200">
                <a:solidFill>
                  <a:schemeClr val="bg1">
                    <a:lumMod val="95000"/>
                  </a:schemeClr>
                </a:solidFill>
                <a:latin typeface="Helvetica Neue" charset="0"/>
                <a:ea typeface="Helvetica Neue" charset="0"/>
                <a:cs typeface="Helvetica Neue" charset="0"/>
              </a:defRPr>
            </a:lvl1pPr>
          </a:lstStyle>
          <a:p>
            <a:fld id="{22B3BD84-6436-42E8-8A0C-78F751880D0C}" type="slidenum">
              <a:rPr lang="da-DK" smtClean="0"/>
              <a:pPr/>
              <a:t>‹#›</a:t>
            </a:fld>
            <a:endParaRPr lang="da-DK"/>
          </a:p>
        </p:txBody>
      </p:sp>
    </p:spTree>
    <p:extLst>
      <p:ext uri="{BB962C8B-B14F-4D97-AF65-F5344CB8AC3E}">
        <p14:creationId xmlns:p14="http://schemas.microsoft.com/office/powerpoint/2010/main" val="1659098298"/>
      </p:ext>
    </p:extLst>
  </p:cSld>
  <p:clrMap bg1="lt1" tx1="dk1" bg2="lt2" tx2="dk2" accent1="accent1" accent2="accent2" accent3="accent3" accent4="accent4" accent5="accent5" accent6="accent6" hlink="hlink" folHlink="folHlink"/>
  <p:sldLayoutIdLst>
    <p:sldLayoutId id="2147483730" r:id="rId1"/>
    <p:sldLayoutId id="2147483694" r:id="rId2"/>
    <p:sldLayoutId id="2147483697" r:id="rId3"/>
    <p:sldLayoutId id="2147483698" r:id="rId4"/>
    <p:sldLayoutId id="2147483699" r:id="rId5"/>
    <p:sldLayoutId id="2147483700" r:id="rId6"/>
    <p:sldLayoutId id="2147483701" r:id="rId7"/>
    <p:sldLayoutId id="2147483702" r:id="rId8"/>
    <p:sldLayoutId id="2147483731" r:id="rId9"/>
    <p:sldLayoutId id="2147483775" r:id="rId10"/>
    <p:sldLayoutId id="2147483713" r:id="rId11"/>
    <p:sldLayoutId id="2147483714" r:id="rId12"/>
    <p:sldLayoutId id="2147483781" r:id="rId13"/>
    <p:sldLayoutId id="2147483784" r:id="rId14"/>
    <p:sldLayoutId id="2147483782" r:id="rId15"/>
    <p:sldLayoutId id="2147483783" r:id="rId16"/>
    <p:sldLayoutId id="2147483733" r:id="rId17"/>
    <p:sldLayoutId id="2147483734" r:id="rId18"/>
    <p:sldLayoutId id="2147483715" r:id="rId19"/>
    <p:sldLayoutId id="2147483716" r:id="rId20"/>
    <p:sldLayoutId id="2147483717" r:id="rId21"/>
    <p:sldLayoutId id="2147483718" r:id="rId22"/>
    <p:sldLayoutId id="2147483786" r:id="rId23"/>
    <p:sldLayoutId id="2147483719" r:id="rId24"/>
    <p:sldLayoutId id="2147483720" r:id="rId25"/>
    <p:sldLayoutId id="2147483721" r:id="rId26"/>
    <p:sldLayoutId id="2147483722" r:id="rId27"/>
    <p:sldLayoutId id="2147483780" r:id="rId28"/>
    <p:sldLayoutId id="2147483723" r:id="rId29"/>
    <p:sldLayoutId id="2147483785" r:id="rId30"/>
    <p:sldLayoutId id="2147483769" r:id="rId31"/>
    <p:sldLayoutId id="2147483778" r:id="rId32"/>
    <p:sldLayoutId id="2147483724" r:id="rId33"/>
    <p:sldLayoutId id="2147483779" r:id="rId34"/>
    <p:sldLayoutId id="2147483725" r:id="rId35"/>
    <p:sldLayoutId id="2147483726" r:id="rId36"/>
    <p:sldLayoutId id="2147483728" r:id="rId37"/>
    <p:sldLayoutId id="2147483777" r:id="rId38"/>
    <p:sldLayoutId id="2147483791" r:id="rId39"/>
    <p:sldLayoutId id="2147483792" r:id="rId40"/>
    <p:sldLayoutId id="2147483793" r:id="rId41"/>
    <p:sldLayoutId id="2147483794" r:id="rId4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HelveticaNeue Condensed" panose="020B0506000000000000" pitchFamily="34"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tx2"/>
          </a:solidFill>
          <a:latin typeface="HelveticaNeue Condensed" panose="020B0506000000000000"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tx2"/>
          </a:solidFill>
          <a:latin typeface="HelveticaNeue Condensed" panose="020B0506000000000000"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tx2"/>
          </a:solidFill>
          <a:latin typeface="HelveticaNeue Condensed" panose="020B0506000000000000"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tx2"/>
          </a:solidFill>
          <a:latin typeface="HelveticaNeue Condensed" panose="020B0506000000000000" pitchFamily="34" charset="0"/>
          <a:ea typeface="+mn-ea"/>
          <a:cs typeface="+mn-cs"/>
        </a:defRPr>
      </a:lvl4pPr>
      <a:lvl5pPr marL="1828800" indent="0" algn="l" defTabSz="914400" rtl="0" eaLnBrk="1" latinLnBrk="0" hangingPunct="1">
        <a:lnSpc>
          <a:spcPct val="90000"/>
        </a:lnSpc>
        <a:spcBef>
          <a:spcPts val="500"/>
        </a:spcBef>
        <a:buSzPct val="80000"/>
        <a:buFontTx/>
        <a:buNone/>
        <a:defRPr sz="1100" kern="1200">
          <a:solidFill>
            <a:schemeClr val="tx2"/>
          </a:solidFill>
          <a:latin typeface="HelveticaNeue Condensed" panose="020B0506000000000000"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pos="7151">
          <p15:clr>
            <a:srgbClr val="F26B43"/>
          </p15:clr>
        </p15:guide>
        <p15:guide id="3" pos="529">
          <p15:clr>
            <a:srgbClr val="F26B43"/>
          </p15:clr>
        </p15:guide>
        <p15:guide id="4" orient="horz" pos="210">
          <p15:clr>
            <a:srgbClr val="F26B43"/>
          </p15:clr>
        </p15:guide>
        <p15:guide id="5" orient="horz" pos="572" userDrawn="1">
          <p15:clr>
            <a:srgbClr val="F26B43"/>
          </p15:clr>
        </p15:guide>
        <p15:guide id="6" orient="horz" pos="731" userDrawn="1">
          <p15:clr>
            <a:srgbClr val="F26B43"/>
          </p15:clr>
        </p15:guide>
        <p15:guide id="8" orient="horz" pos="3884">
          <p15:clr>
            <a:srgbClr val="F26B43"/>
          </p15:clr>
        </p15:guide>
        <p15:guide id="9" pos="4656">
          <p15:clr>
            <a:srgbClr val="F26B43"/>
          </p15:clr>
        </p15:guide>
        <p15:guide id="10" pos="3024">
          <p15:clr>
            <a:srgbClr val="F26B43"/>
          </p15:clr>
        </p15:guide>
        <p15:guide id="11" orient="horz" pos="231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Pladsholder til dato 3"/>
          <p:cNvSpPr>
            <a:spLocks noGrp="1"/>
          </p:cNvSpPr>
          <p:nvPr>
            <p:ph type="dt" sz="half" idx="2"/>
          </p:nvPr>
        </p:nvSpPr>
        <p:spPr>
          <a:xfrm>
            <a:off x="838200" y="6536084"/>
            <a:ext cx="2743200" cy="205284"/>
          </a:xfrm>
          <a:prstGeom prst="rect">
            <a:avLst/>
          </a:prstGeom>
        </p:spPr>
        <p:txBody>
          <a:bodyPr vert="horz" lIns="91440" tIns="45720" rIns="91440" bIns="45720" rtlCol="0" anchor="ctr"/>
          <a:lstStyle>
            <a:lvl1pPr algn="l">
              <a:defRPr sz="1200">
                <a:solidFill>
                  <a:schemeClr val="tx2"/>
                </a:solidFill>
                <a:latin typeface="Helvetica Neue" charset="0"/>
                <a:ea typeface="Helvetica Neue" charset="0"/>
                <a:cs typeface="Helvetica Neue" charset="0"/>
              </a:defRPr>
            </a:lvl1pPr>
          </a:lstStyle>
          <a:p>
            <a:fld id="{AE63190F-C189-482B-835D-72032A025E81}" type="datetimeFigureOut">
              <a:rPr lang="da-DK" smtClean="0"/>
              <a:pPr/>
              <a:t>18-03-2018</a:t>
            </a:fld>
            <a:endParaRPr lang="da-DK" dirty="0"/>
          </a:p>
        </p:txBody>
      </p:sp>
      <p:sp>
        <p:nvSpPr>
          <p:cNvPr id="5" name="Pladsholder til sidefod 4"/>
          <p:cNvSpPr>
            <a:spLocks noGrp="1"/>
          </p:cNvSpPr>
          <p:nvPr>
            <p:ph type="ftr" sz="quarter" idx="3"/>
          </p:nvPr>
        </p:nvSpPr>
        <p:spPr>
          <a:xfrm>
            <a:off x="4038600" y="6536084"/>
            <a:ext cx="4114800" cy="205284"/>
          </a:xfrm>
          <a:prstGeom prst="rect">
            <a:avLst/>
          </a:prstGeom>
        </p:spPr>
        <p:txBody>
          <a:bodyPr vert="horz" lIns="91440" tIns="45720" rIns="91440" bIns="45720" rtlCol="0" anchor="ctr"/>
          <a:lstStyle>
            <a:lvl1pPr algn="ctr">
              <a:defRPr sz="1200">
                <a:solidFill>
                  <a:schemeClr val="tx2"/>
                </a:solidFill>
                <a:latin typeface="Helvetica Neue" charset="0"/>
                <a:ea typeface="Helvetica Neue" charset="0"/>
                <a:cs typeface="Helvetica Neue" charset="0"/>
              </a:defRPr>
            </a:lvl1pPr>
          </a:lstStyle>
          <a:p>
            <a:endParaRPr lang="da-DK" dirty="0"/>
          </a:p>
        </p:txBody>
      </p:sp>
      <p:sp>
        <p:nvSpPr>
          <p:cNvPr id="6" name="Pladsholder til slidenummer 5"/>
          <p:cNvSpPr>
            <a:spLocks noGrp="1"/>
          </p:cNvSpPr>
          <p:nvPr>
            <p:ph type="sldNum" sz="quarter" idx="4"/>
          </p:nvPr>
        </p:nvSpPr>
        <p:spPr>
          <a:xfrm>
            <a:off x="8610600" y="6536084"/>
            <a:ext cx="2743200" cy="205284"/>
          </a:xfrm>
          <a:prstGeom prst="rect">
            <a:avLst/>
          </a:prstGeom>
        </p:spPr>
        <p:txBody>
          <a:bodyPr vert="horz" lIns="91440" tIns="45720" rIns="91440" bIns="45720" rtlCol="0" anchor="ctr"/>
          <a:lstStyle>
            <a:lvl1pPr algn="r">
              <a:defRPr sz="1200">
                <a:solidFill>
                  <a:schemeClr val="tx2"/>
                </a:solidFill>
                <a:latin typeface="Helvetica Neue" charset="0"/>
                <a:ea typeface="Helvetica Neue" charset="0"/>
                <a:cs typeface="Helvetica Neue" charset="0"/>
              </a:defRPr>
            </a:lvl1pPr>
          </a:lstStyle>
          <a:p>
            <a:fld id="{22B3BD84-6436-42E8-8A0C-78F751880D0C}" type="slidenum">
              <a:rPr lang="da-DK" smtClean="0"/>
              <a:pPr/>
              <a:t>‹#›</a:t>
            </a:fld>
            <a:endParaRPr lang="da-DK"/>
          </a:p>
        </p:txBody>
      </p:sp>
      <p:sp>
        <p:nvSpPr>
          <p:cNvPr id="8" name="Pladsholder til titel 1"/>
          <p:cNvSpPr>
            <a:spLocks noGrp="1"/>
          </p:cNvSpPr>
          <p:nvPr>
            <p:ph type="title"/>
          </p:nvPr>
        </p:nvSpPr>
        <p:spPr>
          <a:xfrm>
            <a:off x="838200" y="333375"/>
            <a:ext cx="9290051" cy="581025"/>
          </a:xfrm>
          <a:prstGeom prst="rect">
            <a:avLst/>
          </a:prstGeom>
        </p:spPr>
        <p:txBody>
          <a:bodyPr vert="horz" lIns="0" tIns="45720" rIns="91440" bIns="45720" rtlCol="0" anchor="b" anchorCtr="0">
            <a:normAutofit/>
          </a:bodyPr>
          <a:lstStyle/>
          <a:p>
            <a:r>
              <a:rPr lang="da-DK" dirty="0"/>
              <a:t>Klik for at redigere i master</a:t>
            </a:r>
          </a:p>
        </p:txBody>
      </p:sp>
      <p:sp>
        <p:nvSpPr>
          <p:cNvPr id="9" name="Pladsholder til tekst 2"/>
          <p:cNvSpPr>
            <a:spLocks noGrp="1"/>
          </p:cNvSpPr>
          <p:nvPr>
            <p:ph type="body" idx="1"/>
          </p:nvPr>
        </p:nvSpPr>
        <p:spPr>
          <a:xfrm>
            <a:off x="838200" y="1160463"/>
            <a:ext cx="10515600" cy="5016500"/>
          </a:xfrm>
          <a:prstGeom prst="rect">
            <a:avLst/>
          </a:prstGeom>
        </p:spPr>
        <p:txBody>
          <a:bodyPr vert="horz" lIns="0" tIns="45720" rIns="91440" bIns="45720" rtlCol="0" anchor="ctr">
            <a:normAutofit/>
          </a:bodyPr>
          <a:lstStyle/>
          <a:p>
            <a:pPr lvl="0"/>
            <a:r>
              <a:rPr lang="da-DK" dirty="0"/>
              <a:t>Klik for at redigere i master</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749382553"/>
      </p:ext>
    </p:extLst>
  </p:cSld>
  <p:clrMap bg1="lt1" tx1="dk1" bg2="lt2" tx2="dk2" accent1="accent1" accent2="accent2" accent3="accent3" accent4="accent4" accent5="accent5" accent6="accent6" hlink="hlink" folHlink="folHlink"/>
  <p:sldLayoutIdLst>
    <p:sldLayoutId id="2147483763" r:id="rId1"/>
    <p:sldLayoutId id="2147483773" r:id="rId2"/>
    <p:sldLayoutId id="2147483764" r:id="rId3"/>
    <p:sldLayoutId id="2147483776" r:id="rId4"/>
    <p:sldLayoutId id="2147483774" r:id="rId5"/>
    <p:sldLayoutId id="2147483750" r:id="rId6"/>
    <p:sldLayoutId id="2147483762" r:id="rId7"/>
    <p:sldLayoutId id="2147483765" r:id="rId8"/>
    <p:sldLayoutId id="2147483766" r:id="rId9"/>
    <p:sldLayoutId id="2147483767" r:id="rId10"/>
    <p:sldLayoutId id="2147483768" r:id="rId11"/>
    <p:sldLayoutId id="2147483760" r:id="rId12"/>
    <p:sldLayoutId id="2147483770" r:id="rId13"/>
    <p:sldLayoutId id="2147483761" r:id="rId14"/>
    <p:sldLayoutId id="2147483787" r:id="rId15"/>
    <p:sldLayoutId id="2147483788" r:id="rId16"/>
    <p:sldLayoutId id="2147483789" r:id="rId17"/>
    <p:sldLayoutId id="2147483790" r:id="rId18"/>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HelveticaNeue Condensed" panose="020B0506000000000000" pitchFamily="34"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tx2"/>
          </a:solidFill>
          <a:latin typeface="HelveticaNeue Condensed" panose="020B0506000000000000"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tx2"/>
          </a:solidFill>
          <a:latin typeface="HelveticaNeue Condensed" panose="020B0506000000000000"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tx2"/>
          </a:solidFill>
          <a:latin typeface="HelveticaNeue Condensed" panose="020B0506000000000000"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tx2"/>
          </a:solidFill>
          <a:latin typeface="HelveticaNeue Condensed" panose="020B0506000000000000" pitchFamily="34" charset="0"/>
          <a:ea typeface="+mn-ea"/>
          <a:cs typeface="+mn-cs"/>
        </a:defRPr>
      </a:lvl4pPr>
      <a:lvl5pPr marL="1828800" indent="0" algn="l" defTabSz="914400" rtl="0" eaLnBrk="1" latinLnBrk="0" hangingPunct="1">
        <a:lnSpc>
          <a:spcPct val="90000"/>
        </a:lnSpc>
        <a:spcBef>
          <a:spcPts val="500"/>
        </a:spcBef>
        <a:buSzPct val="80000"/>
        <a:buFontTx/>
        <a:buNone/>
        <a:defRPr sz="1100" kern="1200">
          <a:solidFill>
            <a:schemeClr val="tx2"/>
          </a:solidFill>
          <a:latin typeface="HelveticaNeue Condensed" panose="020B0506000000000000"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pos="7151">
          <p15:clr>
            <a:srgbClr val="F26B43"/>
          </p15:clr>
        </p15:guide>
        <p15:guide id="3" pos="529">
          <p15:clr>
            <a:srgbClr val="F26B43"/>
          </p15:clr>
        </p15:guide>
        <p15:guide id="4" orient="horz" pos="210">
          <p15:clr>
            <a:srgbClr val="F26B43"/>
          </p15:clr>
        </p15:guide>
        <p15:guide id="5" orient="horz" pos="572" userDrawn="1">
          <p15:clr>
            <a:srgbClr val="F26B43"/>
          </p15:clr>
        </p15:guide>
        <p15:guide id="6" orient="horz" pos="731" userDrawn="1">
          <p15:clr>
            <a:srgbClr val="F26B43"/>
          </p15:clr>
        </p15:guide>
        <p15:guide id="8" orient="horz" pos="3884">
          <p15:clr>
            <a:srgbClr val="F26B43"/>
          </p15:clr>
        </p15:guide>
        <p15:guide id="9" pos="4656">
          <p15:clr>
            <a:srgbClr val="F26B43"/>
          </p15:clr>
        </p15:guide>
        <p15:guide id="10" pos="3024">
          <p15:clr>
            <a:srgbClr val="F26B43"/>
          </p15:clr>
        </p15:guide>
        <p15:guide id="11" orient="horz" pos="231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https://kangax.github.io/compat-table/es6/"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babeljs.io/docs/setup/" TargetMode="External"/><Relationship Id="rId2" Type="http://schemas.openxmlformats.org/officeDocument/2006/relationships/hyperlink" Target="https://babeljs.io/repl"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11" Type="http://schemas.openxmlformats.org/officeDocument/2006/relationships/image" Target="../media/image11.png"/><Relationship Id="rId5" Type="http://schemas.openxmlformats.org/officeDocument/2006/relationships/diagramColors" Target="../diagrams/colors2.xml"/><Relationship Id="rId10" Type="http://schemas.openxmlformats.org/officeDocument/2006/relationships/image" Target="../media/image10.png"/><Relationship Id="rId4" Type="http://schemas.openxmlformats.org/officeDocument/2006/relationships/diagramQuickStyle" Target="../diagrams/quickStyle2.xm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hyperlink" Target="https://codepen.io/NicolaiOksen/pen/mxOePN" TargetMode="Externa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s://codepen.io/NicolaiOksen/pen/bvBVXr"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hyperlink" Target="https://codepen.io/NicolaiOksen/pen/KoNdoX" TargetMode="Externa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hyperlink" Target="https://github.com/aspnet/blazor" TargetMode="Externa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jpg"/><Relationship Id="rId1" Type="http://schemas.openxmlformats.org/officeDocument/2006/relationships/slideLayout" Target="../slideLayouts/slideLayout16.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fontScale="90000"/>
          </a:bodyPr>
          <a:lstStyle/>
          <a:p>
            <a:r>
              <a:rPr lang="da-DK" dirty="0"/>
              <a:t>Advanced </a:t>
            </a:r>
            <a:r>
              <a:rPr lang="da-DK" dirty="0" err="1"/>
              <a:t>Javascript</a:t>
            </a:r>
            <a:endParaRPr lang="da-DK" dirty="0"/>
          </a:p>
        </p:txBody>
      </p:sp>
      <p:sp>
        <p:nvSpPr>
          <p:cNvPr id="6" name="Undertitel 5"/>
          <p:cNvSpPr>
            <a:spLocks noGrp="1"/>
          </p:cNvSpPr>
          <p:nvPr>
            <p:ph type="subTitle" idx="1"/>
          </p:nvPr>
        </p:nvSpPr>
        <p:spPr>
          <a:xfrm>
            <a:off x="840159" y="1627188"/>
            <a:ext cx="10512426" cy="724210"/>
          </a:xfrm>
        </p:spPr>
        <p:txBody>
          <a:bodyPr/>
          <a:lstStyle/>
          <a:p>
            <a:fld id="{5AAFEDA2-F025-3944-9FC7-A158789DE774}" type="datetime2">
              <a:rPr lang="da-DK" smtClean="0"/>
              <a:t>18. marts 2018</a:t>
            </a:fld>
            <a:endParaRPr lang="da-DK" dirty="0"/>
          </a:p>
        </p:txBody>
      </p:sp>
      <p:pic>
        <p:nvPicPr>
          <p:cNvPr id="7" name="Picture Placeholder 6">
            <a:extLst>
              <a:ext uri="{FF2B5EF4-FFF2-40B4-BE49-F238E27FC236}">
                <a16:creationId xmlns:a16="http://schemas.microsoft.com/office/drawing/2014/main" id="{062787ED-A166-4D6B-92D6-423F7F15A602}"/>
              </a:ext>
            </a:extLst>
          </p:cNvPr>
          <p:cNvPicPr>
            <a:picLocks noGrp="1" noChangeAspect="1"/>
          </p:cNvPicPr>
          <p:nvPr>
            <p:ph type="pic" sz="quarter" idx="10"/>
          </p:nvPr>
        </p:nvPicPr>
        <p:blipFill>
          <a:blip r:embed="rId2"/>
          <a:srcRect t="18512" b="18512"/>
          <a:stretch>
            <a:fillRect/>
          </a:stretch>
        </p:blipFill>
        <p:spPr>
          <a:xfrm>
            <a:off x="0" y="2076224"/>
            <a:ext cx="12192000" cy="5122862"/>
          </a:xfrm>
        </p:spPr>
      </p:pic>
    </p:spTree>
    <p:extLst>
      <p:ext uri="{BB962C8B-B14F-4D97-AF65-F5344CB8AC3E}">
        <p14:creationId xmlns:p14="http://schemas.microsoft.com/office/powerpoint/2010/main" val="200625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6352-7FDF-4E52-B427-F9EDC5332A81}"/>
              </a:ext>
            </a:extLst>
          </p:cNvPr>
          <p:cNvSpPr>
            <a:spLocks noGrp="1"/>
          </p:cNvSpPr>
          <p:nvPr>
            <p:ph type="title"/>
          </p:nvPr>
        </p:nvSpPr>
        <p:spPr/>
        <p:txBody>
          <a:bodyPr>
            <a:normAutofit fontScale="90000"/>
          </a:bodyPr>
          <a:lstStyle/>
          <a:p>
            <a:r>
              <a:rPr lang="en-GB" dirty="0"/>
              <a:t>Main goals of ES6</a:t>
            </a:r>
            <a:endParaRPr lang="LID4096" dirty="0"/>
          </a:p>
        </p:txBody>
      </p:sp>
      <p:sp>
        <p:nvSpPr>
          <p:cNvPr id="3" name="Content Placeholder 2">
            <a:extLst>
              <a:ext uri="{FF2B5EF4-FFF2-40B4-BE49-F238E27FC236}">
                <a16:creationId xmlns:a16="http://schemas.microsoft.com/office/drawing/2014/main" id="{DD6754D2-D600-43F4-B3F8-F144E349A0D4}"/>
              </a:ext>
            </a:extLst>
          </p:cNvPr>
          <p:cNvSpPr>
            <a:spLocks noGrp="1"/>
          </p:cNvSpPr>
          <p:nvPr>
            <p:ph idx="1"/>
          </p:nvPr>
        </p:nvSpPr>
        <p:spPr/>
        <p:txBody>
          <a:bodyPr/>
          <a:lstStyle/>
          <a:p>
            <a:pPr marL="342900" indent="-342900">
              <a:buFont typeface="Arial" panose="020B0604020202020204" pitchFamily="34" charset="0"/>
              <a:buChar char="•"/>
            </a:pPr>
            <a:r>
              <a:rPr lang="en-GB" dirty="0"/>
              <a:t>Fix major issues with ES5</a:t>
            </a:r>
          </a:p>
          <a:p>
            <a:pPr marL="342900" indent="-342900">
              <a:buFont typeface="Arial" panose="020B0604020202020204" pitchFamily="34" charset="0"/>
              <a:buChar char="•"/>
            </a:pPr>
            <a:r>
              <a:rPr lang="en-GB" dirty="0"/>
              <a:t>Backwards compatibility with ES5</a:t>
            </a:r>
          </a:p>
          <a:p>
            <a:pPr marL="342900" indent="-342900">
              <a:buFont typeface="Arial" panose="020B0604020202020204" pitchFamily="34" charset="0"/>
              <a:buChar char="•"/>
            </a:pPr>
            <a:r>
              <a:rPr lang="en-GB" dirty="0"/>
              <a:t>Modernized syntax</a:t>
            </a:r>
          </a:p>
          <a:p>
            <a:pPr marL="342900" indent="-342900">
              <a:buFont typeface="Arial" panose="020B0604020202020204" pitchFamily="34" charset="0"/>
              <a:buChar char="•"/>
            </a:pPr>
            <a:r>
              <a:rPr lang="en-GB" dirty="0"/>
              <a:t>Well suited for larger applications</a:t>
            </a:r>
          </a:p>
          <a:p>
            <a:pPr marL="342900" indent="-342900">
              <a:buFont typeface="Arial" panose="020B0604020202020204" pitchFamily="34" charset="0"/>
              <a:buChar char="•"/>
            </a:pPr>
            <a:r>
              <a:rPr lang="en-GB" dirty="0"/>
              <a:t>Extended feature set in the standard library</a:t>
            </a:r>
            <a:endParaRPr lang="LID4096" dirty="0"/>
          </a:p>
        </p:txBody>
      </p:sp>
    </p:spTree>
    <p:extLst>
      <p:ext uri="{BB962C8B-B14F-4D97-AF65-F5344CB8AC3E}">
        <p14:creationId xmlns:p14="http://schemas.microsoft.com/office/powerpoint/2010/main" val="21212007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A268-6D4A-4607-BA61-AECD12CAB182}"/>
              </a:ext>
            </a:extLst>
          </p:cNvPr>
          <p:cNvSpPr>
            <a:spLocks noGrp="1"/>
          </p:cNvSpPr>
          <p:nvPr>
            <p:ph type="title"/>
          </p:nvPr>
        </p:nvSpPr>
        <p:spPr/>
        <p:txBody>
          <a:bodyPr>
            <a:normAutofit fontScale="90000"/>
          </a:bodyPr>
          <a:lstStyle/>
          <a:p>
            <a:r>
              <a:rPr lang="en-GB" dirty="0"/>
              <a:t>ES6 Adoption</a:t>
            </a:r>
            <a:endParaRPr lang="LID4096" dirty="0"/>
          </a:p>
        </p:txBody>
      </p:sp>
      <p:pic>
        <p:nvPicPr>
          <p:cNvPr id="4" name="Content Placeholder 3">
            <a:extLst>
              <a:ext uri="{FF2B5EF4-FFF2-40B4-BE49-F238E27FC236}">
                <a16:creationId xmlns:a16="http://schemas.microsoft.com/office/drawing/2014/main" id="{59ED60FC-A0CE-4897-B73D-FD8DEDB4B0E9}"/>
              </a:ext>
            </a:extLst>
          </p:cNvPr>
          <p:cNvPicPr>
            <a:picLocks noGrp="1" noChangeAspect="1"/>
          </p:cNvPicPr>
          <p:nvPr>
            <p:ph idx="1"/>
          </p:nvPr>
        </p:nvPicPr>
        <p:blipFill>
          <a:blip r:embed="rId2"/>
          <a:stretch>
            <a:fillRect/>
          </a:stretch>
        </p:blipFill>
        <p:spPr>
          <a:xfrm>
            <a:off x="1623743" y="1160463"/>
            <a:ext cx="8944514" cy="5016500"/>
          </a:xfrm>
          <a:prstGeom prst="rect">
            <a:avLst/>
          </a:prstGeom>
        </p:spPr>
      </p:pic>
    </p:spTree>
    <p:extLst>
      <p:ext uri="{BB962C8B-B14F-4D97-AF65-F5344CB8AC3E}">
        <p14:creationId xmlns:p14="http://schemas.microsoft.com/office/powerpoint/2010/main" val="291515703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D0E5-EC57-48F2-A71A-CF3F40EE1356}"/>
              </a:ext>
            </a:extLst>
          </p:cNvPr>
          <p:cNvSpPr>
            <a:spLocks noGrp="1"/>
          </p:cNvSpPr>
          <p:nvPr>
            <p:ph type="title"/>
          </p:nvPr>
        </p:nvSpPr>
        <p:spPr/>
        <p:txBody>
          <a:bodyPr>
            <a:normAutofit fontScale="90000"/>
          </a:bodyPr>
          <a:lstStyle/>
          <a:p>
            <a:r>
              <a:rPr lang="en-GB" dirty="0"/>
              <a:t>ES6 Adoption (cont.)</a:t>
            </a:r>
            <a:endParaRPr lang="LID4096" dirty="0"/>
          </a:p>
        </p:txBody>
      </p:sp>
      <p:sp>
        <p:nvSpPr>
          <p:cNvPr id="3" name="Content Placeholder 2">
            <a:extLst>
              <a:ext uri="{FF2B5EF4-FFF2-40B4-BE49-F238E27FC236}">
                <a16:creationId xmlns:a16="http://schemas.microsoft.com/office/drawing/2014/main" id="{0FB3139C-9BC3-441A-85EF-7456E6332A5E}"/>
              </a:ext>
            </a:extLst>
          </p:cNvPr>
          <p:cNvSpPr>
            <a:spLocks noGrp="1"/>
          </p:cNvSpPr>
          <p:nvPr>
            <p:ph idx="1"/>
          </p:nvPr>
        </p:nvSpPr>
        <p:spPr/>
        <p:txBody>
          <a:bodyPr/>
          <a:lstStyle/>
          <a:p>
            <a:r>
              <a:rPr lang="en-GB" dirty="0"/>
              <a:t>Popular browsers of today is covering roughly 96% of the ES6 scope.</a:t>
            </a:r>
          </a:p>
          <a:p>
            <a:endParaRPr lang="en-GB" dirty="0"/>
          </a:p>
          <a:p>
            <a:r>
              <a:rPr lang="en-GB" dirty="0"/>
              <a:t>For a full compatibility table: </a:t>
            </a:r>
            <a:r>
              <a:rPr lang="en-GB" dirty="0">
                <a:hlinkClick r:id="rId2"/>
              </a:rPr>
              <a:t>https://kangax.github.io/compat-table/es6/</a:t>
            </a:r>
            <a:endParaRPr lang="en-GB" dirty="0"/>
          </a:p>
          <a:p>
            <a:endParaRPr lang="LID4096" dirty="0"/>
          </a:p>
        </p:txBody>
      </p:sp>
    </p:spTree>
    <p:extLst>
      <p:ext uri="{BB962C8B-B14F-4D97-AF65-F5344CB8AC3E}">
        <p14:creationId xmlns:p14="http://schemas.microsoft.com/office/powerpoint/2010/main" val="27027990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2A5E2-7D0C-4CCB-A286-685FA35959FE}"/>
              </a:ext>
            </a:extLst>
          </p:cNvPr>
          <p:cNvSpPr>
            <a:spLocks noGrp="1"/>
          </p:cNvSpPr>
          <p:nvPr>
            <p:ph type="title"/>
          </p:nvPr>
        </p:nvSpPr>
        <p:spPr/>
        <p:txBody>
          <a:bodyPr>
            <a:normAutofit fontScale="90000"/>
          </a:bodyPr>
          <a:lstStyle/>
          <a:p>
            <a:r>
              <a:rPr lang="en-GB" dirty="0"/>
              <a:t>Using ES6 in an ES5 world</a:t>
            </a:r>
            <a:endParaRPr lang="LID4096" dirty="0"/>
          </a:p>
        </p:txBody>
      </p:sp>
      <p:sp>
        <p:nvSpPr>
          <p:cNvPr id="3" name="Content Placeholder 2">
            <a:extLst>
              <a:ext uri="{FF2B5EF4-FFF2-40B4-BE49-F238E27FC236}">
                <a16:creationId xmlns:a16="http://schemas.microsoft.com/office/drawing/2014/main" id="{BE6B58D5-2D9F-4EDB-9F4E-30EF3EEBA5F0}"/>
              </a:ext>
            </a:extLst>
          </p:cNvPr>
          <p:cNvSpPr>
            <a:spLocks noGrp="1"/>
          </p:cNvSpPr>
          <p:nvPr>
            <p:ph idx="1"/>
          </p:nvPr>
        </p:nvSpPr>
        <p:spPr/>
        <p:txBody>
          <a:bodyPr/>
          <a:lstStyle/>
          <a:p>
            <a:r>
              <a:rPr lang="en-GB" dirty="0"/>
              <a:t>Even though there is a great adoption in the latest browsers, we as web developers must make our websites accessible from older browsers.</a:t>
            </a:r>
          </a:p>
          <a:p>
            <a:endParaRPr lang="en-GB" dirty="0"/>
          </a:p>
          <a:p>
            <a:r>
              <a:rPr lang="en-GB" dirty="0"/>
              <a:t>Either we refrain from using ES6 altogether </a:t>
            </a:r>
          </a:p>
          <a:p>
            <a:endParaRPr lang="en-GB" dirty="0"/>
          </a:p>
          <a:p>
            <a:r>
              <a:rPr lang="en-GB" dirty="0"/>
              <a:t>Or we use </a:t>
            </a:r>
            <a:r>
              <a:rPr lang="en-GB" dirty="0" err="1"/>
              <a:t>transpilers</a:t>
            </a:r>
            <a:r>
              <a:rPr lang="en-GB" dirty="0"/>
              <a:t>! </a:t>
            </a:r>
            <a:r>
              <a:rPr lang="en-GB" dirty="0">
                <a:sym typeface="Wingdings" panose="05000000000000000000" pitchFamily="2" charset="2"/>
              </a:rPr>
              <a:t> </a:t>
            </a:r>
          </a:p>
          <a:p>
            <a:endParaRPr lang="en-GB" dirty="0">
              <a:sym typeface="Wingdings" panose="05000000000000000000" pitchFamily="2" charset="2"/>
            </a:endParaRPr>
          </a:p>
          <a:p>
            <a:r>
              <a:rPr lang="en-GB" dirty="0">
                <a:sym typeface="Wingdings" panose="05000000000000000000" pitchFamily="2" charset="2"/>
              </a:rPr>
              <a:t>Enter: </a:t>
            </a:r>
            <a:endParaRPr lang="LID4096" dirty="0"/>
          </a:p>
        </p:txBody>
      </p:sp>
      <p:pic>
        <p:nvPicPr>
          <p:cNvPr id="5" name="Picture 4">
            <a:extLst>
              <a:ext uri="{FF2B5EF4-FFF2-40B4-BE49-F238E27FC236}">
                <a16:creationId xmlns:a16="http://schemas.microsoft.com/office/drawing/2014/main" id="{23A6D6CD-72CE-4B06-8C0A-3A04EFB80C37}"/>
              </a:ext>
            </a:extLst>
          </p:cNvPr>
          <p:cNvPicPr>
            <a:picLocks noChangeAspect="1"/>
          </p:cNvPicPr>
          <p:nvPr/>
        </p:nvPicPr>
        <p:blipFill>
          <a:blip r:embed="rId2"/>
          <a:stretch>
            <a:fillRect/>
          </a:stretch>
        </p:blipFill>
        <p:spPr>
          <a:xfrm>
            <a:off x="3818020" y="3668713"/>
            <a:ext cx="7988969" cy="2228302"/>
          </a:xfrm>
          <a:prstGeom prst="rect">
            <a:avLst/>
          </a:prstGeom>
        </p:spPr>
      </p:pic>
    </p:spTree>
    <p:extLst>
      <p:ext uri="{BB962C8B-B14F-4D97-AF65-F5344CB8AC3E}">
        <p14:creationId xmlns:p14="http://schemas.microsoft.com/office/powerpoint/2010/main" val="311751937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1FED-EE26-4DAB-8229-0704408A183B}"/>
              </a:ext>
            </a:extLst>
          </p:cNvPr>
          <p:cNvSpPr>
            <a:spLocks noGrp="1"/>
          </p:cNvSpPr>
          <p:nvPr>
            <p:ph type="title"/>
          </p:nvPr>
        </p:nvSpPr>
        <p:spPr/>
        <p:txBody>
          <a:bodyPr>
            <a:normAutofit fontScale="90000"/>
          </a:bodyPr>
          <a:lstStyle/>
          <a:p>
            <a:r>
              <a:rPr lang="en-GB" dirty="0"/>
              <a:t>Babel - Usage</a:t>
            </a:r>
            <a:endParaRPr lang="LID4096" dirty="0"/>
          </a:p>
        </p:txBody>
      </p:sp>
      <p:sp>
        <p:nvSpPr>
          <p:cNvPr id="3" name="Content Placeholder 2">
            <a:extLst>
              <a:ext uri="{FF2B5EF4-FFF2-40B4-BE49-F238E27FC236}">
                <a16:creationId xmlns:a16="http://schemas.microsoft.com/office/drawing/2014/main" id="{7885AD78-AE43-442D-B134-65D17718D645}"/>
              </a:ext>
            </a:extLst>
          </p:cNvPr>
          <p:cNvSpPr>
            <a:spLocks noGrp="1"/>
          </p:cNvSpPr>
          <p:nvPr>
            <p:ph idx="1"/>
          </p:nvPr>
        </p:nvSpPr>
        <p:spPr/>
        <p:txBody>
          <a:bodyPr/>
          <a:lstStyle/>
          <a:p>
            <a:r>
              <a:rPr lang="en-GB" dirty="0"/>
              <a:t>Command line: </a:t>
            </a:r>
            <a:r>
              <a:rPr lang="en-GB" b="1" dirty="0"/>
              <a:t>babel es6.js -o es5.js</a:t>
            </a:r>
          </a:p>
          <a:p>
            <a:endParaRPr lang="en-GB" b="1" dirty="0"/>
          </a:p>
          <a:p>
            <a:r>
              <a:rPr lang="en-GB" dirty="0"/>
              <a:t>Online: </a:t>
            </a:r>
            <a:r>
              <a:rPr lang="en-GB" dirty="0">
                <a:hlinkClick r:id="rId2"/>
              </a:rPr>
              <a:t>https://babeljs.io/repl</a:t>
            </a:r>
            <a:r>
              <a:rPr lang="en-GB" dirty="0"/>
              <a:t> </a:t>
            </a:r>
          </a:p>
          <a:p>
            <a:endParaRPr lang="en-GB" dirty="0"/>
          </a:p>
          <a:p>
            <a:r>
              <a:rPr lang="en-GB" dirty="0"/>
              <a:t>Installation docs: </a:t>
            </a:r>
            <a:r>
              <a:rPr lang="en-GB" dirty="0">
                <a:hlinkClick r:id="rId3"/>
              </a:rPr>
              <a:t>https://babeljs.io/docs/setup/</a:t>
            </a:r>
            <a:r>
              <a:rPr lang="en-GB" dirty="0"/>
              <a:t> </a:t>
            </a:r>
            <a:endParaRPr lang="LID4096" dirty="0"/>
          </a:p>
        </p:txBody>
      </p:sp>
    </p:spTree>
    <p:extLst>
      <p:ext uri="{BB962C8B-B14F-4D97-AF65-F5344CB8AC3E}">
        <p14:creationId xmlns:p14="http://schemas.microsoft.com/office/powerpoint/2010/main" val="156584151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277B-8057-4E48-9B83-21247B9BCD83}"/>
              </a:ext>
            </a:extLst>
          </p:cNvPr>
          <p:cNvSpPr>
            <a:spLocks noGrp="1"/>
          </p:cNvSpPr>
          <p:nvPr>
            <p:ph type="title"/>
          </p:nvPr>
        </p:nvSpPr>
        <p:spPr/>
        <p:txBody>
          <a:bodyPr>
            <a:normAutofit fontScale="90000"/>
          </a:bodyPr>
          <a:lstStyle/>
          <a:p>
            <a:r>
              <a:rPr lang="en-GB" dirty="0"/>
              <a:t>ES6 - Classes</a:t>
            </a:r>
            <a:endParaRPr lang="LID4096" dirty="0"/>
          </a:p>
        </p:txBody>
      </p:sp>
      <p:pic>
        <p:nvPicPr>
          <p:cNvPr id="5" name="Content Placeholder 4">
            <a:extLst>
              <a:ext uri="{FF2B5EF4-FFF2-40B4-BE49-F238E27FC236}">
                <a16:creationId xmlns:a16="http://schemas.microsoft.com/office/drawing/2014/main" id="{1C54A3EB-E909-41A2-B775-B065D07E0A93}"/>
              </a:ext>
            </a:extLst>
          </p:cNvPr>
          <p:cNvPicPr>
            <a:picLocks noGrp="1" noChangeAspect="1"/>
          </p:cNvPicPr>
          <p:nvPr>
            <p:ph idx="1"/>
          </p:nvPr>
        </p:nvPicPr>
        <p:blipFill>
          <a:blip r:embed="rId2"/>
          <a:stretch>
            <a:fillRect/>
          </a:stretch>
        </p:blipFill>
        <p:spPr>
          <a:xfrm>
            <a:off x="838200" y="1160463"/>
            <a:ext cx="5240240" cy="5016500"/>
          </a:xfrm>
        </p:spPr>
      </p:pic>
      <p:pic>
        <p:nvPicPr>
          <p:cNvPr id="7" name="Picture 6">
            <a:extLst>
              <a:ext uri="{FF2B5EF4-FFF2-40B4-BE49-F238E27FC236}">
                <a16:creationId xmlns:a16="http://schemas.microsoft.com/office/drawing/2014/main" id="{139C9492-72FB-43D2-9E2F-2EDF1F2DBF2C}"/>
              </a:ext>
            </a:extLst>
          </p:cNvPr>
          <p:cNvPicPr>
            <a:picLocks noChangeAspect="1"/>
          </p:cNvPicPr>
          <p:nvPr/>
        </p:nvPicPr>
        <p:blipFill>
          <a:blip r:embed="rId3"/>
          <a:stretch>
            <a:fillRect/>
          </a:stretch>
        </p:blipFill>
        <p:spPr>
          <a:xfrm>
            <a:off x="6079958" y="1160463"/>
            <a:ext cx="5149827" cy="3170905"/>
          </a:xfrm>
          <a:prstGeom prst="rect">
            <a:avLst/>
          </a:prstGeom>
        </p:spPr>
      </p:pic>
      <p:pic>
        <p:nvPicPr>
          <p:cNvPr id="9" name="Picture 8">
            <a:extLst>
              <a:ext uri="{FF2B5EF4-FFF2-40B4-BE49-F238E27FC236}">
                <a16:creationId xmlns:a16="http://schemas.microsoft.com/office/drawing/2014/main" id="{0C6E1964-1919-49BB-B1D3-ADC6FD3C149E}"/>
              </a:ext>
            </a:extLst>
          </p:cNvPr>
          <p:cNvPicPr>
            <a:picLocks noChangeAspect="1"/>
          </p:cNvPicPr>
          <p:nvPr/>
        </p:nvPicPr>
        <p:blipFill>
          <a:blip r:embed="rId4"/>
          <a:stretch>
            <a:fillRect/>
          </a:stretch>
        </p:blipFill>
        <p:spPr>
          <a:xfrm>
            <a:off x="6078440" y="4331368"/>
            <a:ext cx="5199932" cy="2091658"/>
          </a:xfrm>
          <a:prstGeom prst="rect">
            <a:avLst/>
          </a:prstGeom>
        </p:spPr>
      </p:pic>
    </p:spTree>
    <p:extLst>
      <p:ext uri="{BB962C8B-B14F-4D97-AF65-F5344CB8AC3E}">
        <p14:creationId xmlns:p14="http://schemas.microsoft.com/office/powerpoint/2010/main" val="232909718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C135C-D987-43E7-A7EC-8541DE35D173}"/>
              </a:ext>
            </a:extLst>
          </p:cNvPr>
          <p:cNvSpPr>
            <a:spLocks noGrp="1"/>
          </p:cNvSpPr>
          <p:nvPr>
            <p:ph type="title"/>
          </p:nvPr>
        </p:nvSpPr>
        <p:spPr/>
        <p:txBody>
          <a:bodyPr>
            <a:normAutofit fontScale="90000"/>
          </a:bodyPr>
          <a:lstStyle/>
          <a:p>
            <a:r>
              <a:rPr lang="en-GB" dirty="0"/>
              <a:t>ES6 – Setters and Getters</a:t>
            </a:r>
            <a:endParaRPr lang="LID4096" dirty="0"/>
          </a:p>
        </p:txBody>
      </p:sp>
      <p:sp>
        <p:nvSpPr>
          <p:cNvPr id="5" name="Content Placeholder 4">
            <a:extLst>
              <a:ext uri="{FF2B5EF4-FFF2-40B4-BE49-F238E27FC236}">
                <a16:creationId xmlns:a16="http://schemas.microsoft.com/office/drawing/2014/main" id="{7163FD2D-AFB1-486A-811B-DEA7054BEF2D}"/>
              </a:ext>
            </a:extLst>
          </p:cNvPr>
          <p:cNvSpPr>
            <a:spLocks noGrp="1"/>
          </p:cNvSpPr>
          <p:nvPr>
            <p:ph sz="half" idx="2"/>
          </p:nvPr>
        </p:nvSpPr>
        <p:spPr/>
        <p:txBody>
          <a:bodyPr/>
          <a:lstStyle/>
          <a:p>
            <a:endParaRPr lang="LID4096" dirty="0"/>
          </a:p>
        </p:txBody>
      </p:sp>
      <p:pic>
        <p:nvPicPr>
          <p:cNvPr id="8" name="Content Placeholder 4">
            <a:extLst>
              <a:ext uri="{FF2B5EF4-FFF2-40B4-BE49-F238E27FC236}">
                <a16:creationId xmlns:a16="http://schemas.microsoft.com/office/drawing/2014/main" id="{A3FE7504-9AE4-41AA-A9B6-A6D7F83C42CD}"/>
              </a:ext>
            </a:extLst>
          </p:cNvPr>
          <p:cNvPicPr>
            <a:picLocks noGrp="1" noChangeAspect="1"/>
          </p:cNvPicPr>
          <p:nvPr>
            <p:ph sz="half" idx="1"/>
          </p:nvPr>
        </p:nvPicPr>
        <p:blipFill>
          <a:blip r:embed="rId2"/>
          <a:stretch>
            <a:fillRect/>
          </a:stretch>
        </p:blipFill>
        <p:spPr>
          <a:xfrm>
            <a:off x="838200" y="1188531"/>
            <a:ext cx="5181600" cy="4960363"/>
          </a:xfrm>
        </p:spPr>
      </p:pic>
      <p:sp>
        <p:nvSpPr>
          <p:cNvPr id="9" name="Rectangle 8">
            <a:extLst>
              <a:ext uri="{FF2B5EF4-FFF2-40B4-BE49-F238E27FC236}">
                <a16:creationId xmlns:a16="http://schemas.microsoft.com/office/drawing/2014/main" id="{BB4BA4C4-BF4C-4918-8D34-253169F31DE4}"/>
              </a:ext>
            </a:extLst>
          </p:cNvPr>
          <p:cNvSpPr/>
          <p:nvPr/>
        </p:nvSpPr>
        <p:spPr>
          <a:xfrm>
            <a:off x="1540042" y="2711116"/>
            <a:ext cx="3737811" cy="17325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90022DB2-A6C7-451F-8152-F50325053F9B}"/>
              </a:ext>
            </a:extLst>
          </p:cNvPr>
          <p:cNvSpPr/>
          <p:nvPr/>
        </p:nvSpPr>
        <p:spPr>
          <a:xfrm>
            <a:off x="1941095" y="2021305"/>
            <a:ext cx="1764631" cy="36896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1835831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548C-4A8F-4DAA-B84B-F61A3D6C65C9}"/>
              </a:ext>
            </a:extLst>
          </p:cNvPr>
          <p:cNvSpPr>
            <a:spLocks noGrp="1"/>
          </p:cNvSpPr>
          <p:nvPr>
            <p:ph type="title"/>
          </p:nvPr>
        </p:nvSpPr>
        <p:spPr/>
        <p:txBody>
          <a:bodyPr>
            <a:normAutofit fontScale="90000"/>
          </a:bodyPr>
          <a:lstStyle/>
          <a:p>
            <a:r>
              <a:rPr lang="en-GB" dirty="0"/>
              <a:t>ES6 – Default parameters</a:t>
            </a:r>
            <a:endParaRPr lang="LID4096" dirty="0"/>
          </a:p>
        </p:txBody>
      </p:sp>
      <p:sp>
        <p:nvSpPr>
          <p:cNvPr id="4" name="Content Placeholder 3">
            <a:extLst>
              <a:ext uri="{FF2B5EF4-FFF2-40B4-BE49-F238E27FC236}">
                <a16:creationId xmlns:a16="http://schemas.microsoft.com/office/drawing/2014/main" id="{758A2DD5-7FDE-4F01-B8E7-D12DA328A0CB}"/>
              </a:ext>
            </a:extLst>
          </p:cNvPr>
          <p:cNvSpPr>
            <a:spLocks noGrp="1"/>
          </p:cNvSpPr>
          <p:nvPr>
            <p:ph sz="half" idx="2"/>
          </p:nvPr>
        </p:nvSpPr>
        <p:spPr/>
        <p:txBody>
          <a:bodyPr/>
          <a:lstStyle/>
          <a:p>
            <a:endParaRPr lang="LID4096"/>
          </a:p>
        </p:txBody>
      </p:sp>
      <p:pic>
        <p:nvPicPr>
          <p:cNvPr id="5" name="Content Placeholder 4">
            <a:extLst>
              <a:ext uri="{FF2B5EF4-FFF2-40B4-BE49-F238E27FC236}">
                <a16:creationId xmlns:a16="http://schemas.microsoft.com/office/drawing/2014/main" id="{DBF47C04-BCE9-4A8A-89C2-48F85D3C2555}"/>
              </a:ext>
            </a:extLst>
          </p:cNvPr>
          <p:cNvPicPr>
            <a:picLocks noGrp="1" noChangeAspect="1"/>
          </p:cNvPicPr>
          <p:nvPr>
            <p:ph sz="half" idx="1"/>
          </p:nvPr>
        </p:nvPicPr>
        <p:blipFill>
          <a:blip r:embed="rId2"/>
          <a:stretch>
            <a:fillRect/>
          </a:stretch>
        </p:blipFill>
        <p:spPr>
          <a:xfrm>
            <a:off x="838200" y="1188531"/>
            <a:ext cx="5181600" cy="4960363"/>
          </a:xfrm>
        </p:spPr>
      </p:pic>
      <p:sp>
        <p:nvSpPr>
          <p:cNvPr id="6" name="Rectangle 5">
            <a:extLst>
              <a:ext uri="{FF2B5EF4-FFF2-40B4-BE49-F238E27FC236}">
                <a16:creationId xmlns:a16="http://schemas.microsoft.com/office/drawing/2014/main" id="{059532FC-7233-409B-BE08-8D9A6349BDB8}"/>
              </a:ext>
            </a:extLst>
          </p:cNvPr>
          <p:cNvSpPr/>
          <p:nvPr/>
        </p:nvSpPr>
        <p:spPr>
          <a:xfrm>
            <a:off x="1556084" y="1828800"/>
            <a:ext cx="2951748" cy="33688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45672009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CFDF-F4BA-43F5-B029-9921A69480E7}"/>
              </a:ext>
            </a:extLst>
          </p:cNvPr>
          <p:cNvSpPr>
            <a:spLocks noGrp="1"/>
          </p:cNvSpPr>
          <p:nvPr>
            <p:ph type="title"/>
          </p:nvPr>
        </p:nvSpPr>
        <p:spPr/>
        <p:txBody>
          <a:bodyPr>
            <a:normAutofit fontScale="90000"/>
          </a:bodyPr>
          <a:lstStyle/>
          <a:p>
            <a:r>
              <a:rPr lang="en-GB" dirty="0"/>
              <a:t>ES6 – Arrow functions</a:t>
            </a:r>
            <a:endParaRPr lang="LID4096" dirty="0"/>
          </a:p>
        </p:txBody>
      </p:sp>
      <p:pic>
        <p:nvPicPr>
          <p:cNvPr id="6" name="Content Placeholder 5">
            <a:extLst>
              <a:ext uri="{FF2B5EF4-FFF2-40B4-BE49-F238E27FC236}">
                <a16:creationId xmlns:a16="http://schemas.microsoft.com/office/drawing/2014/main" id="{96BBFE1B-E3EB-4894-B427-617AFB867331}"/>
              </a:ext>
            </a:extLst>
          </p:cNvPr>
          <p:cNvPicPr>
            <a:picLocks noGrp="1" noChangeAspect="1"/>
          </p:cNvPicPr>
          <p:nvPr>
            <p:ph sz="half" idx="1"/>
          </p:nvPr>
        </p:nvPicPr>
        <p:blipFill>
          <a:blip r:embed="rId2"/>
          <a:stretch>
            <a:fillRect/>
          </a:stretch>
        </p:blipFill>
        <p:spPr>
          <a:xfrm>
            <a:off x="838200" y="2072930"/>
            <a:ext cx="5181600" cy="3191565"/>
          </a:xfrm>
        </p:spPr>
      </p:pic>
      <p:sp>
        <p:nvSpPr>
          <p:cNvPr id="4" name="Content Placeholder 3">
            <a:extLst>
              <a:ext uri="{FF2B5EF4-FFF2-40B4-BE49-F238E27FC236}">
                <a16:creationId xmlns:a16="http://schemas.microsoft.com/office/drawing/2014/main" id="{7E978A88-37D3-4FB8-8E21-3BD655B2E90F}"/>
              </a:ext>
            </a:extLst>
          </p:cNvPr>
          <p:cNvSpPr>
            <a:spLocks noGrp="1"/>
          </p:cNvSpPr>
          <p:nvPr>
            <p:ph sz="half" idx="2"/>
          </p:nvPr>
        </p:nvSpPr>
        <p:spPr/>
        <p:txBody>
          <a:bodyPr anchor="t"/>
          <a:lstStyle/>
          <a:p>
            <a:r>
              <a:rPr lang="en-GB" dirty="0"/>
              <a:t>Examples:</a:t>
            </a:r>
          </a:p>
          <a:p>
            <a:endParaRPr lang="LID4096" dirty="0"/>
          </a:p>
        </p:txBody>
      </p:sp>
      <p:pic>
        <p:nvPicPr>
          <p:cNvPr id="8" name="Picture 7">
            <a:extLst>
              <a:ext uri="{FF2B5EF4-FFF2-40B4-BE49-F238E27FC236}">
                <a16:creationId xmlns:a16="http://schemas.microsoft.com/office/drawing/2014/main" id="{81B5D1AE-99E7-4F31-9E19-A5AB89167803}"/>
              </a:ext>
            </a:extLst>
          </p:cNvPr>
          <p:cNvPicPr>
            <a:picLocks noChangeAspect="1"/>
          </p:cNvPicPr>
          <p:nvPr/>
        </p:nvPicPr>
        <p:blipFill>
          <a:blip r:embed="rId3"/>
          <a:stretch>
            <a:fillRect/>
          </a:stretch>
        </p:blipFill>
        <p:spPr>
          <a:xfrm>
            <a:off x="6172200" y="2072930"/>
            <a:ext cx="5181600" cy="1977626"/>
          </a:xfrm>
          <a:prstGeom prst="rect">
            <a:avLst/>
          </a:prstGeom>
        </p:spPr>
      </p:pic>
    </p:spTree>
    <p:extLst>
      <p:ext uri="{BB962C8B-B14F-4D97-AF65-F5344CB8AC3E}">
        <p14:creationId xmlns:p14="http://schemas.microsoft.com/office/powerpoint/2010/main" val="141175877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C00D-82D1-4538-ADFC-9847BBC93157}"/>
              </a:ext>
            </a:extLst>
          </p:cNvPr>
          <p:cNvSpPr>
            <a:spLocks noGrp="1"/>
          </p:cNvSpPr>
          <p:nvPr>
            <p:ph type="title"/>
          </p:nvPr>
        </p:nvSpPr>
        <p:spPr/>
        <p:txBody>
          <a:bodyPr>
            <a:normAutofit fontScale="90000"/>
          </a:bodyPr>
          <a:lstStyle/>
          <a:p>
            <a:r>
              <a:rPr lang="en-GB" dirty="0"/>
              <a:t>ES6 – </a:t>
            </a:r>
            <a:r>
              <a:rPr lang="en-GB" dirty="0" err="1"/>
              <a:t>Async</a:t>
            </a:r>
            <a:r>
              <a:rPr lang="en-GB" dirty="0"/>
              <a:t> programming via Promise</a:t>
            </a:r>
            <a:endParaRPr lang="LID4096" dirty="0"/>
          </a:p>
        </p:txBody>
      </p:sp>
      <p:sp>
        <p:nvSpPr>
          <p:cNvPr id="5" name="Content Placeholder 4">
            <a:extLst>
              <a:ext uri="{FF2B5EF4-FFF2-40B4-BE49-F238E27FC236}">
                <a16:creationId xmlns:a16="http://schemas.microsoft.com/office/drawing/2014/main" id="{2D04486C-C266-4070-826B-456CC15A0E94}"/>
              </a:ext>
            </a:extLst>
          </p:cNvPr>
          <p:cNvSpPr>
            <a:spLocks noGrp="1"/>
          </p:cNvSpPr>
          <p:nvPr>
            <p:ph idx="1"/>
          </p:nvPr>
        </p:nvSpPr>
        <p:spPr/>
        <p:txBody>
          <a:bodyPr/>
          <a:lstStyle/>
          <a:p>
            <a:r>
              <a:rPr lang="en-GB" dirty="0"/>
              <a:t>A promise is an object, that holds the state of an </a:t>
            </a:r>
            <a:r>
              <a:rPr lang="en-GB" dirty="0" err="1"/>
              <a:t>async</a:t>
            </a:r>
            <a:r>
              <a:rPr lang="en-GB" dirty="0"/>
              <a:t> function</a:t>
            </a:r>
          </a:p>
          <a:p>
            <a:pPr marL="342900" indent="-342900">
              <a:buFont typeface="Arial" panose="020B0604020202020204" pitchFamily="34" charset="0"/>
              <a:buChar char="•"/>
            </a:pPr>
            <a:r>
              <a:rPr lang="en-GB" dirty="0"/>
              <a:t>Can be waiting, resolved or rejected</a:t>
            </a:r>
          </a:p>
          <a:p>
            <a:pPr marL="342900" indent="-342900">
              <a:buFont typeface="Arial" panose="020B0604020202020204" pitchFamily="34" charset="0"/>
              <a:buChar char="•"/>
            </a:pPr>
            <a:endParaRPr lang="en-GB" dirty="0"/>
          </a:p>
          <a:p>
            <a:r>
              <a:rPr lang="en-GB" dirty="0"/>
              <a:t>Allows us to return a promise and work with that, even when the </a:t>
            </a:r>
            <a:r>
              <a:rPr lang="en-GB" dirty="0" err="1"/>
              <a:t>async</a:t>
            </a:r>
            <a:r>
              <a:rPr lang="en-GB" dirty="0"/>
              <a:t> function is not done. </a:t>
            </a:r>
          </a:p>
          <a:p>
            <a:pPr marL="342900" indent="-342900">
              <a:buFont typeface="Arial" panose="020B0604020202020204" pitchFamily="34" charset="0"/>
              <a:buChar char="•"/>
            </a:pPr>
            <a:r>
              <a:rPr lang="en-GB" dirty="0"/>
              <a:t>Easier to read code</a:t>
            </a:r>
          </a:p>
          <a:p>
            <a:endParaRPr lang="en-GB" dirty="0"/>
          </a:p>
          <a:p>
            <a:r>
              <a:rPr lang="en-GB" dirty="0"/>
              <a:t>A Promise promises that it will be resolved</a:t>
            </a:r>
          </a:p>
          <a:p>
            <a:endParaRPr lang="en-GB" dirty="0"/>
          </a:p>
          <a:p>
            <a:r>
              <a:rPr lang="en-GB" dirty="0"/>
              <a:t>Uses observer pattern to populate the result</a:t>
            </a:r>
            <a:endParaRPr lang="LID4096" dirty="0"/>
          </a:p>
        </p:txBody>
      </p:sp>
    </p:spTree>
    <p:extLst>
      <p:ext uri="{BB962C8B-B14F-4D97-AF65-F5344CB8AC3E}">
        <p14:creationId xmlns:p14="http://schemas.microsoft.com/office/powerpoint/2010/main" val="251904528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da-DK" dirty="0" err="1"/>
              <a:t>What</a:t>
            </a:r>
            <a:r>
              <a:rPr lang="da-DK" dirty="0"/>
              <a:t> is a website?</a:t>
            </a:r>
          </a:p>
        </p:txBody>
      </p:sp>
      <p:graphicFrame>
        <p:nvGraphicFramePr>
          <p:cNvPr id="7" name="Pladsholder til indhold 6"/>
          <p:cNvGraphicFramePr>
            <a:graphicFrameLocks noGrp="1"/>
          </p:cNvGraphicFramePr>
          <p:nvPr>
            <p:ph idx="1"/>
            <p:extLst/>
          </p:nvPr>
        </p:nvGraphicFramePr>
        <p:xfrm>
          <a:off x="838200" y="1160463"/>
          <a:ext cx="10515600" cy="501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Billede 7"/>
          <p:cNvPicPr>
            <a:picLocks noChangeAspect="1"/>
          </p:cNvPicPr>
          <p:nvPr/>
        </p:nvPicPr>
        <p:blipFill>
          <a:blip r:embed="rId8"/>
          <a:stretch>
            <a:fillRect/>
          </a:stretch>
        </p:blipFill>
        <p:spPr>
          <a:xfrm>
            <a:off x="5543209" y="3713909"/>
            <a:ext cx="1105582" cy="295446"/>
          </a:xfrm>
          <a:prstGeom prst="rect">
            <a:avLst/>
          </a:prstGeom>
        </p:spPr>
      </p:pic>
      <p:pic>
        <p:nvPicPr>
          <p:cNvPr id="1026" name="Picture 2" descr="https://www.w3.org/html/logo/downloads/HTML5_Logo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2034" y="1466525"/>
            <a:ext cx="927931" cy="927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pguru.co.uk/wp-content/uploads/2013/09/CSS-Logo-214x3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0149" y="4952211"/>
            <a:ext cx="715607" cy="10031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lanet-source-code.com/vb/2010Redesign/images/LangugeHomePages/HTML5_CSS_JavaScript.png"/>
          <p:cNvPicPr>
            <a:picLocks noChangeAspect="1" noChangeArrowheads="1"/>
          </p:cNvPicPr>
          <p:nvPr/>
        </p:nvPicPr>
        <p:blipFill rotWithShape="1">
          <a:blip r:embed="rId11">
            <a:extLst>
              <a:ext uri="{28A0092B-C50C-407E-A947-70E740481C1C}">
                <a14:useLocalDpi xmlns:a14="http://schemas.microsoft.com/office/drawing/2010/main" val="0"/>
              </a:ext>
            </a:extLst>
          </a:blip>
          <a:srcRect l="66968" t="10306" b="9215"/>
          <a:stretch/>
        </p:blipFill>
        <p:spPr bwMode="auto">
          <a:xfrm>
            <a:off x="7605756" y="2727203"/>
            <a:ext cx="691162" cy="986706"/>
          </a:xfrm>
          <a:prstGeom prst="rect">
            <a:avLst/>
          </a:prstGeom>
          <a:noFill/>
          <a:extLst>
            <a:ext uri="{909E8E84-426E-40DD-AFC4-6F175D3DCCD1}">
              <a14:hiddenFill xmlns:a14="http://schemas.microsoft.com/office/drawing/2010/main">
                <a:solidFill>
                  <a:srgbClr val="FFFFFF"/>
                </a:solidFill>
              </a14:hiddenFill>
            </a:ext>
          </a:extLst>
        </p:spPr>
      </p:pic>
      <p:pic>
        <p:nvPicPr>
          <p:cNvPr id="10" name="Billede 9"/>
          <p:cNvPicPr>
            <a:picLocks noChangeAspect="1"/>
          </p:cNvPicPr>
          <p:nvPr/>
        </p:nvPicPr>
        <p:blipFill>
          <a:blip r:embed="rId12"/>
          <a:stretch>
            <a:fillRect/>
          </a:stretch>
        </p:blipFill>
        <p:spPr>
          <a:xfrm>
            <a:off x="3814586" y="2916546"/>
            <a:ext cx="853929" cy="688594"/>
          </a:xfrm>
          <a:prstGeom prst="rect">
            <a:avLst/>
          </a:prstGeom>
        </p:spPr>
      </p:pic>
      <p:pic>
        <p:nvPicPr>
          <p:cNvPr id="11" name="Billede 10"/>
          <p:cNvPicPr>
            <a:picLocks noChangeAspect="1"/>
          </p:cNvPicPr>
          <p:nvPr/>
        </p:nvPicPr>
        <p:blipFill>
          <a:blip r:embed="rId13"/>
          <a:stretch>
            <a:fillRect/>
          </a:stretch>
        </p:blipFill>
        <p:spPr>
          <a:xfrm>
            <a:off x="4536433" y="4952211"/>
            <a:ext cx="794678" cy="919867"/>
          </a:xfrm>
          <a:prstGeom prst="rect">
            <a:avLst/>
          </a:prstGeom>
        </p:spPr>
      </p:pic>
    </p:spTree>
    <p:extLst>
      <p:ext uri="{BB962C8B-B14F-4D97-AF65-F5344CB8AC3E}">
        <p14:creationId xmlns:p14="http://schemas.microsoft.com/office/powerpoint/2010/main" val="340968506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8183-2B43-483A-A1E2-D36F1FA8C770}"/>
              </a:ext>
            </a:extLst>
          </p:cNvPr>
          <p:cNvSpPr>
            <a:spLocks noGrp="1"/>
          </p:cNvSpPr>
          <p:nvPr>
            <p:ph type="title"/>
          </p:nvPr>
        </p:nvSpPr>
        <p:spPr/>
        <p:txBody>
          <a:bodyPr>
            <a:normAutofit fontScale="90000"/>
          </a:bodyPr>
          <a:lstStyle/>
          <a:p>
            <a:r>
              <a:rPr lang="en-GB" dirty="0"/>
              <a:t>ES6 – Promise</a:t>
            </a:r>
            <a:endParaRPr lang="LID4096" dirty="0"/>
          </a:p>
        </p:txBody>
      </p:sp>
      <p:pic>
        <p:nvPicPr>
          <p:cNvPr id="4" name="Content Placeholder 3">
            <a:extLst>
              <a:ext uri="{FF2B5EF4-FFF2-40B4-BE49-F238E27FC236}">
                <a16:creationId xmlns:a16="http://schemas.microsoft.com/office/drawing/2014/main" id="{55BE6531-BDB2-4A5F-9DAA-05C75000BEA8}"/>
              </a:ext>
            </a:extLst>
          </p:cNvPr>
          <p:cNvPicPr>
            <a:picLocks noGrp="1" noChangeAspect="1"/>
          </p:cNvPicPr>
          <p:nvPr>
            <p:ph idx="1"/>
          </p:nvPr>
        </p:nvPicPr>
        <p:blipFill>
          <a:blip r:embed="rId2"/>
          <a:stretch>
            <a:fillRect/>
          </a:stretch>
        </p:blipFill>
        <p:spPr>
          <a:xfrm>
            <a:off x="2919665" y="1160463"/>
            <a:ext cx="6352670" cy="5016500"/>
          </a:xfrm>
          <a:prstGeom prst="rect">
            <a:avLst/>
          </a:prstGeom>
        </p:spPr>
      </p:pic>
    </p:spTree>
    <p:extLst>
      <p:ext uri="{BB962C8B-B14F-4D97-AF65-F5344CB8AC3E}">
        <p14:creationId xmlns:p14="http://schemas.microsoft.com/office/powerpoint/2010/main" val="75525392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8661-DCFE-472B-BF34-C46F1FEB3ED0}"/>
              </a:ext>
            </a:extLst>
          </p:cNvPr>
          <p:cNvSpPr>
            <a:spLocks noGrp="1"/>
          </p:cNvSpPr>
          <p:nvPr>
            <p:ph type="title"/>
          </p:nvPr>
        </p:nvSpPr>
        <p:spPr/>
        <p:txBody>
          <a:bodyPr>
            <a:normAutofit fontScale="90000"/>
          </a:bodyPr>
          <a:lstStyle/>
          <a:p>
            <a:r>
              <a:rPr lang="en-GB" dirty="0"/>
              <a:t>ES6 – Promise (cont.)</a:t>
            </a:r>
            <a:endParaRPr lang="LID4096" dirty="0"/>
          </a:p>
        </p:txBody>
      </p:sp>
      <p:pic>
        <p:nvPicPr>
          <p:cNvPr id="5" name="Content Placeholder 4">
            <a:extLst>
              <a:ext uri="{FF2B5EF4-FFF2-40B4-BE49-F238E27FC236}">
                <a16:creationId xmlns:a16="http://schemas.microsoft.com/office/drawing/2014/main" id="{0E67F690-A861-431F-B11D-829B6E669BC3}"/>
              </a:ext>
            </a:extLst>
          </p:cNvPr>
          <p:cNvPicPr>
            <a:picLocks noGrp="1" noChangeAspect="1"/>
          </p:cNvPicPr>
          <p:nvPr>
            <p:ph idx="1"/>
          </p:nvPr>
        </p:nvPicPr>
        <p:blipFill>
          <a:blip r:embed="rId2"/>
          <a:stretch>
            <a:fillRect/>
          </a:stretch>
        </p:blipFill>
        <p:spPr>
          <a:xfrm>
            <a:off x="2519952" y="1160463"/>
            <a:ext cx="7152095" cy="5016500"/>
          </a:xfrm>
        </p:spPr>
      </p:pic>
    </p:spTree>
    <p:extLst>
      <p:ext uri="{BB962C8B-B14F-4D97-AF65-F5344CB8AC3E}">
        <p14:creationId xmlns:p14="http://schemas.microsoft.com/office/powerpoint/2010/main" val="34831628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398C6-256B-42E8-8E7F-344D07E04879}"/>
              </a:ext>
            </a:extLst>
          </p:cNvPr>
          <p:cNvSpPr>
            <a:spLocks noGrp="1"/>
          </p:cNvSpPr>
          <p:nvPr>
            <p:ph type="title"/>
          </p:nvPr>
        </p:nvSpPr>
        <p:spPr/>
        <p:txBody>
          <a:bodyPr>
            <a:normAutofit fontScale="90000"/>
          </a:bodyPr>
          <a:lstStyle/>
          <a:p>
            <a:r>
              <a:rPr lang="en-GB" dirty="0"/>
              <a:t>ES6 – Promise chaining </a:t>
            </a:r>
            <a:endParaRPr lang="LID4096" dirty="0"/>
          </a:p>
        </p:txBody>
      </p:sp>
      <p:pic>
        <p:nvPicPr>
          <p:cNvPr id="5" name="Content Placeholder 4">
            <a:extLst>
              <a:ext uri="{FF2B5EF4-FFF2-40B4-BE49-F238E27FC236}">
                <a16:creationId xmlns:a16="http://schemas.microsoft.com/office/drawing/2014/main" id="{692FC077-E2B9-4592-8140-B2EA10D596F2}"/>
              </a:ext>
            </a:extLst>
          </p:cNvPr>
          <p:cNvPicPr>
            <a:picLocks noGrp="1" noChangeAspect="1"/>
          </p:cNvPicPr>
          <p:nvPr>
            <p:ph idx="1"/>
          </p:nvPr>
        </p:nvPicPr>
        <p:blipFill>
          <a:blip r:embed="rId2"/>
          <a:stretch>
            <a:fillRect/>
          </a:stretch>
        </p:blipFill>
        <p:spPr>
          <a:xfrm>
            <a:off x="1918437" y="1160463"/>
            <a:ext cx="8355126" cy="5016500"/>
          </a:xfrm>
        </p:spPr>
      </p:pic>
    </p:spTree>
    <p:extLst>
      <p:ext uri="{BB962C8B-B14F-4D97-AF65-F5344CB8AC3E}">
        <p14:creationId xmlns:p14="http://schemas.microsoft.com/office/powerpoint/2010/main" val="390776612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A1D9-5DB5-451A-8E1E-B11839AAC05F}"/>
              </a:ext>
            </a:extLst>
          </p:cNvPr>
          <p:cNvSpPr>
            <a:spLocks noGrp="1"/>
          </p:cNvSpPr>
          <p:nvPr>
            <p:ph type="title"/>
          </p:nvPr>
        </p:nvSpPr>
        <p:spPr/>
        <p:txBody>
          <a:bodyPr>
            <a:normAutofit fontScale="90000"/>
          </a:bodyPr>
          <a:lstStyle/>
          <a:p>
            <a:r>
              <a:rPr lang="en-GB" dirty="0"/>
              <a:t>ES6 - Modules</a:t>
            </a:r>
            <a:endParaRPr lang="LID4096" dirty="0"/>
          </a:p>
        </p:txBody>
      </p:sp>
      <p:pic>
        <p:nvPicPr>
          <p:cNvPr id="7" name="Content Placeholder 6">
            <a:extLst>
              <a:ext uri="{FF2B5EF4-FFF2-40B4-BE49-F238E27FC236}">
                <a16:creationId xmlns:a16="http://schemas.microsoft.com/office/drawing/2014/main" id="{FE75D980-4C75-436C-9C05-CC1B6377EBE7}"/>
              </a:ext>
            </a:extLst>
          </p:cNvPr>
          <p:cNvPicPr>
            <a:picLocks noGrp="1" noChangeAspect="1"/>
          </p:cNvPicPr>
          <p:nvPr>
            <p:ph sz="half" idx="1"/>
          </p:nvPr>
        </p:nvPicPr>
        <p:blipFill>
          <a:blip r:embed="rId2"/>
          <a:stretch>
            <a:fillRect/>
          </a:stretch>
        </p:blipFill>
        <p:spPr>
          <a:xfrm>
            <a:off x="838200" y="1697323"/>
            <a:ext cx="5181600" cy="3942780"/>
          </a:xfrm>
        </p:spPr>
      </p:pic>
      <p:pic>
        <p:nvPicPr>
          <p:cNvPr id="9" name="Content Placeholder 8">
            <a:extLst>
              <a:ext uri="{FF2B5EF4-FFF2-40B4-BE49-F238E27FC236}">
                <a16:creationId xmlns:a16="http://schemas.microsoft.com/office/drawing/2014/main" id="{82921588-1405-4DB5-80AA-18D73EC11D9A}"/>
              </a:ext>
            </a:extLst>
          </p:cNvPr>
          <p:cNvPicPr>
            <a:picLocks noGrp="1" noChangeAspect="1"/>
          </p:cNvPicPr>
          <p:nvPr>
            <p:ph sz="half" idx="2"/>
          </p:nvPr>
        </p:nvPicPr>
        <p:blipFill>
          <a:blip r:embed="rId3"/>
          <a:stretch>
            <a:fillRect/>
          </a:stretch>
        </p:blipFill>
        <p:spPr>
          <a:xfrm>
            <a:off x="6172200" y="1697323"/>
            <a:ext cx="5181600" cy="1905875"/>
          </a:xfrm>
        </p:spPr>
      </p:pic>
      <p:sp>
        <p:nvSpPr>
          <p:cNvPr id="10" name="TextBox 9">
            <a:extLst>
              <a:ext uri="{FF2B5EF4-FFF2-40B4-BE49-F238E27FC236}">
                <a16:creationId xmlns:a16="http://schemas.microsoft.com/office/drawing/2014/main" id="{95F38D8E-0767-44BC-A7BC-96EB0363E039}"/>
              </a:ext>
            </a:extLst>
          </p:cNvPr>
          <p:cNvSpPr txBox="1"/>
          <p:nvPr/>
        </p:nvSpPr>
        <p:spPr>
          <a:xfrm>
            <a:off x="6172200" y="3668713"/>
            <a:ext cx="5181600" cy="1323439"/>
          </a:xfrm>
          <a:prstGeom prst="rect">
            <a:avLst/>
          </a:prstGeom>
          <a:noFill/>
        </p:spPr>
        <p:txBody>
          <a:bodyPr wrap="square" rtlCol="0">
            <a:spAutoFit/>
          </a:bodyPr>
          <a:lstStyle/>
          <a:p>
            <a:r>
              <a:rPr lang="en-GB" sz="2000" dirty="0">
                <a:solidFill>
                  <a:schemeClr val="bg1">
                    <a:lumMod val="50000"/>
                  </a:schemeClr>
                </a:solidFill>
                <a:latin typeface="HelveticaNeue Condensed" panose="020B0506000000000000"/>
              </a:rPr>
              <a:t>Native ES6 modules are not yet implemented</a:t>
            </a:r>
          </a:p>
          <a:p>
            <a:endParaRPr lang="en-GB" sz="2000" dirty="0">
              <a:solidFill>
                <a:schemeClr val="bg1">
                  <a:lumMod val="50000"/>
                </a:schemeClr>
              </a:solidFill>
              <a:latin typeface="HelveticaNeue Condensed" panose="020B0506000000000000"/>
            </a:endParaRPr>
          </a:p>
          <a:p>
            <a:r>
              <a:rPr lang="en-GB" sz="2000" dirty="0">
                <a:solidFill>
                  <a:schemeClr val="bg1">
                    <a:lumMod val="50000"/>
                  </a:schemeClr>
                </a:solidFill>
                <a:latin typeface="HelveticaNeue Condensed" panose="020B0506000000000000"/>
              </a:rPr>
              <a:t>Use tools such as </a:t>
            </a:r>
            <a:r>
              <a:rPr lang="en-GB" sz="2000" dirty="0" err="1">
                <a:solidFill>
                  <a:schemeClr val="bg1">
                    <a:lumMod val="50000"/>
                  </a:schemeClr>
                </a:solidFill>
                <a:latin typeface="HelveticaNeue Condensed" panose="020B0506000000000000"/>
              </a:rPr>
              <a:t>Browserify</a:t>
            </a:r>
            <a:r>
              <a:rPr lang="en-GB" sz="2000" dirty="0">
                <a:solidFill>
                  <a:schemeClr val="bg1">
                    <a:lumMod val="50000"/>
                  </a:schemeClr>
                </a:solidFill>
                <a:latin typeface="HelveticaNeue Condensed" panose="020B0506000000000000"/>
              </a:rPr>
              <a:t> and </a:t>
            </a:r>
            <a:r>
              <a:rPr lang="en-GB" sz="2000" dirty="0" err="1">
                <a:solidFill>
                  <a:schemeClr val="bg1">
                    <a:lumMod val="50000"/>
                  </a:schemeClr>
                </a:solidFill>
                <a:latin typeface="HelveticaNeue Condensed" panose="020B0506000000000000"/>
              </a:rPr>
              <a:t>Webpack</a:t>
            </a:r>
            <a:endParaRPr lang="LID4096" sz="2000" dirty="0">
              <a:solidFill>
                <a:schemeClr val="bg1">
                  <a:lumMod val="50000"/>
                </a:schemeClr>
              </a:solidFill>
              <a:latin typeface="HelveticaNeue Condensed" panose="020B0506000000000000"/>
            </a:endParaRPr>
          </a:p>
        </p:txBody>
      </p:sp>
    </p:spTree>
    <p:extLst>
      <p:ext uri="{BB962C8B-B14F-4D97-AF65-F5344CB8AC3E}">
        <p14:creationId xmlns:p14="http://schemas.microsoft.com/office/powerpoint/2010/main" val="414344038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628EC23-50EF-42FA-B2A9-98E51DA89342}"/>
              </a:ext>
            </a:extLst>
          </p:cNvPr>
          <p:cNvPicPr>
            <a:picLocks noGrp="1" noChangeAspect="1"/>
          </p:cNvPicPr>
          <p:nvPr>
            <p:ph type="pic" sz="quarter" idx="13"/>
          </p:nvPr>
        </p:nvPicPr>
        <p:blipFill>
          <a:blip r:embed="rId2"/>
          <a:srcRect l="26667" r="26667"/>
          <a:stretch>
            <a:fillRect/>
          </a:stretch>
        </p:blipFill>
        <p:spPr/>
      </p:pic>
      <p:sp>
        <p:nvSpPr>
          <p:cNvPr id="3" name="Title 2">
            <a:extLst>
              <a:ext uri="{FF2B5EF4-FFF2-40B4-BE49-F238E27FC236}">
                <a16:creationId xmlns:a16="http://schemas.microsoft.com/office/drawing/2014/main" id="{41DA0473-968B-4A38-A85E-FE7AA05B7C6C}"/>
              </a:ext>
            </a:extLst>
          </p:cNvPr>
          <p:cNvSpPr>
            <a:spLocks noGrp="1"/>
          </p:cNvSpPr>
          <p:nvPr>
            <p:ph type="ctrTitle"/>
          </p:nvPr>
        </p:nvSpPr>
        <p:spPr/>
        <p:txBody>
          <a:bodyPr/>
          <a:lstStyle/>
          <a:p>
            <a:r>
              <a:rPr lang="en-GB" dirty="0"/>
              <a:t>JavaScript Frameworks</a:t>
            </a:r>
            <a:endParaRPr lang="LID4096" dirty="0"/>
          </a:p>
        </p:txBody>
      </p:sp>
    </p:spTree>
    <p:extLst>
      <p:ext uri="{BB962C8B-B14F-4D97-AF65-F5344CB8AC3E}">
        <p14:creationId xmlns:p14="http://schemas.microsoft.com/office/powerpoint/2010/main" val="16953792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5F623-A855-43F4-8C3F-51D4E367E508}"/>
              </a:ext>
            </a:extLst>
          </p:cNvPr>
          <p:cNvSpPr>
            <a:spLocks noGrp="1"/>
          </p:cNvSpPr>
          <p:nvPr>
            <p:ph type="title"/>
          </p:nvPr>
        </p:nvSpPr>
        <p:spPr/>
        <p:txBody>
          <a:bodyPr>
            <a:normAutofit fontScale="90000"/>
          </a:bodyPr>
          <a:lstStyle/>
          <a:p>
            <a:r>
              <a:rPr lang="en-GB" dirty="0"/>
              <a:t>Frameworks in the stack</a:t>
            </a:r>
            <a:endParaRPr lang="LID4096" dirty="0"/>
          </a:p>
        </p:txBody>
      </p:sp>
      <p:graphicFrame>
        <p:nvGraphicFramePr>
          <p:cNvPr id="8" name="Content Placeholder 7">
            <a:extLst>
              <a:ext uri="{FF2B5EF4-FFF2-40B4-BE49-F238E27FC236}">
                <a16:creationId xmlns:a16="http://schemas.microsoft.com/office/drawing/2014/main" id="{8E3AE99B-ABC8-4209-8D10-C72BB9892C22}"/>
              </a:ext>
            </a:extLst>
          </p:cNvPr>
          <p:cNvGraphicFramePr>
            <a:graphicFrameLocks noGrp="1"/>
          </p:cNvGraphicFramePr>
          <p:nvPr>
            <p:ph idx="1"/>
            <p:extLst>
              <p:ext uri="{D42A27DB-BD31-4B8C-83A1-F6EECF244321}">
                <p14:modId xmlns:p14="http://schemas.microsoft.com/office/powerpoint/2010/main" val="1646265340"/>
              </p:ext>
            </p:extLst>
          </p:nvPr>
        </p:nvGraphicFramePr>
        <p:xfrm>
          <a:off x="838200" y="1160463"/>
          <a:ext cx="10515600" cy="5016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79424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0E4A-F8CB-49DE-9DCA-64C1EE15240D}"/>
              </a:ext>
            </a:extLst>
          </p:cNvPr>
          <p:cNvSpPr>
            <a:spLocks noGrp="1"/>
          </p:cNvSpPr>
          <p:nvPr>
            <p:ph type="title"/>
          </p:nvPr>
        </p:nvSpPr>
        <p:spPr/>
        <p:txBody>
          <a:bodyPr>
            <a:normAutofit fontScale="90000"/>
          </a:bodyPr>
          <a:lstStyle/>
          <a:p>
            <a:r>
              <a:rPr lang="en-GB" dirty="0"/>
              <a:t>Advantages</a:t>
            </a:r>
            <a:endParaRPr lang="LID4096" dirty="0"/>
          </a:p>
        </p:txBody>
      </p:sp>
      <p:sp>
        <p:nvSpPr>
          <p:cNvPr id="3" name="Content Placeholder 2">
            <a:extLst>
              <a:ext uri="{FF2B5EF4-FFF2-40B4-BE49-F238E27FC236}">
                <a16:creationId xmlns:a16="http://schemas.microsoft.com/office/drawing/2014/main" id="{D014BAFE-C8F3-45BC-A9B8-A9A8AF13E403}"/>
              </a:ext>
            </a:extLst>
          </p:cNvPr>
          <p:cNvSpPr>
            <a:spLocks noGrp="1"/>
          </p:cNvSpPr>
          <p:nvPr>
            <p:ph idx="1"/>
          </p:nvPr>
        </p:nvSpPr>
        <p:spPr/>
        <p:txBody>
          <a:bodyPr/>
          <a:lstStyle/>
          <a:p>
            <a:pPr marL="342900" indent="-342900">
              <a:buFont typeface="Arial" panose="020B0604020202020204" pitchFamily="34" charset="0"/>
              <a:buChar char="•"/>
            </a:pPr>
            <a:r>
              <a:rPr lang="en-GB" dirty="0"/>
              <a:t>Seamlessly handled cross browser issues</a:t>
            </a:r>
          </a:p>
          <a:p>
            <a:pPr marL="342900" indent="-342900">
              <a:buFont typeface="Arial" panose="020B0604020202020204" pitchFamily="34" charset="0"/>
              <a:buChar char="•"/>
            </a:pPr>
            <a:r>
              <a:rPr lang="en-GB" dirty="0"/>
              <a:t>Help speed up development</a:t>
            </a:r>
          </a:p>
          <a:p>
            <a:pPr marL="342900" indent="-342900">
              <a:buFont typeface="Arial" panose="020B0604020202020204" pitchFamily="34" charset="0"/>
              <a:buChar char="•"/>
            </a:pPr>
            <a:r>
              <a:rPr lang="en-GB" dirty="0"/>
              <a:t>Easy to learn and use</a:t>
            </a:r>
          </a:p>
          <a:p>
            <a:pPr marL="342900" indent="-342900">
              <a:buFont typeface="Arial" panose="020B0604020202020204" pitchFamily="34" charset="0"/>
              <a:buChar char="•"/>
            </a:pPr>
            <a:r>
              <a:rPr lang="en-GB" dirty="0"/>
              <a:t>Serves as a base for development of further libraries and frameworks</a:t>
            </a:r>
            <a:endParaRPr lang="LID4096" dirty="0"/>
          </a:p>
        </p:txBody>
      </p:sp>
    </p:spTree>
    <p:extLst>
      <p:ext uri="{BB962C8B-B14F-4D97-AF65-F5344CB8AC3E}">
        <p14:creationId xmlns:p14="http://schemas.microsoft.com/office/powerpoint/2010/main" val="376036316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E1E3-C4A9-43C0-BDD1-BEEEDF721E78}"/>
              </a:ext>
            </a:extLst>
          </p:cNvPr>
          <p:cNvSpPr>
            <a:spLocks noGrp="1"/>
          </p:cNvSpPr>
          <p:nvPr>
            <p:ph type="title"/>
          </p:nvPr>
        </p:nvSpPr>
        <p:spPr/>
        <p:txBody>
          <a:bodyPr>
            <a:normAutofit fontScale="90000"/>
          </a:bodyPr>
          <a:lstStyle/>
          <a:p>
            <a:r>
              <a:rPr lang="en-GB" dirty="0"/>
              <a:t>A few frameworks</a:t>
            </a:r>
            <a:endParaRPr lang="LID4096" dirty="0"/>
          </a:p>
        </p:txBody>
      </p:sp>
      <p:pic>
        <p:nvPicPr>
          <p:cNvPr id="1026" name="Picture 2" descr="https://2.bp.blogspot.com/-iAQa9UL9Jwo/WBAnVl_cYbI/AAAAAAAAAqw/hin3_43LsnooM9S8wgTAq8SvadQaq8XUwCPcB/s800/js_frameworks_list.png">
            <a:extLst>
              <a:ext uri="{FF2B5EF4-FFF2-40B4-BE49-F238E27FC236}">
                <a16:creationId xmlns:a16="http://schemas.microsoft.com/office/drawing/2014/main" id="{8F756F9C-24CA-4941-B59E-C46C4AB1F0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763713"/>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20328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AE63-C35F-4E07-9AA7-5F154B6612C1}"/>
              </a:ext>
            </a:extLst>
          </p:cNvPr>
          <p:cNvSpPr>
            <a:spLocks noGrp="1"/>
          </p:cNvSpPr>
          <p:nvPr>
            <p:ph type="title"/>
          </p:nvPr>
        </p:nvSpPr>
        <p:spPr/>
        <p:txBody>
          <a:bodyPr>
            <a:normAutofit fontScale="90000"/>
          </a:bodyPr>
          <a:lstStyle/>
          <a:p>
            <a:r>
              <a:rPr lang="en-GB" dirty="0"/>
              <a:t>The choice</a:t>
            </a:r>
            <a:endParaRPr lang="LID4096" dirty="0"/>
          </a:p>
        </p:txBody>
      </p:sp>
      <p:sp>
        <p:nvSpPr>
          <p:cNvPr id="3" name="Content Placeholder 2">
            <a:extLst>
              <a:ext uri="{FF2B5EF4-FFF2-40B4-BE49-F238E27FC236}">
                <a16:creationId xmlns:a16="http://schemas.microsoft.com/office/drawing/2014/main" id="{6EF5044D-EA17-4A94-A82B-B4FE110E8697}"/>
              </a:ext>
            </a:extLst>
          </p:cNvPr>
          <p:cNvSpPr>
            <a:spLocks noGrp="1"/>
          </p:cNvSpPr>
          <p:nvPr>
            <p:ph idx="1"/>
          </p:nvPr>
        </p:nvSpPr>
        <p:spPr/>
        <p:txBody>
          <a:bodyPr/>
          <a:lstStyle/>
          <a:p>
            <a:r>
              <a:rPr lang="en-GB" dirty="0"/>
              <a:t>There are a lot of options when dealing with JavaScript Frameworks</a:t>
            </a:r>
          </a:p>
          <a:p>
            <a:endParaRPr lang="en-GB" dirty="0"/>
          </a:p>
          <a:p>
            <a:r>
              <a:rPr lang="en-GB" dirty="0"/>
              <a:t>This abundance of choices leads to confusion.</a:t>
            </a:r>
          </a:p>
          <a:p>
            <a:endParaRPr lang="en-GB" dirty="0"/>
          </a:p>
          <a:p>
            <a:r>
              <a:rPr lang="en-GB" dirty="0"/>
              <a:t>How do you pick the right library or framework?</a:t>
            </a:r>
            <a:endParaRPr lang="LID4096" dirty="0"/>
          </a:p>
        </p:txBody>
      </p:sp>
    </p:spTree>
    <p:extLst>
      <p:ext uri="{BB962C8B-B14F-4D97-AF65-F5344CB8AC3E}">
        <p14:creationId xmlns:p14="http://schemas.microsoft.com/office/powerpoint/2010/main" val="325775592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7AEE-643E-4901-9553-D8253D6F8AEA}"/>
              </a:ext>
            </a:extLst>
          </p:cNvPr>
          <p:cNvSpPr>
            <a:spLocks noGrp="1"/>
          </p:cNvSpPr>
          <p:nvPr>
            <p:ph type="title"/>
          </p:nvPr>
        </p:nvSpPr>
        <p:spPr/>
        <p:txBody>
          <a:bodyPr>
            <a:normAutofit fontScale="90000"/>
          </a:bodyPr>
          <a:lstStyle/>
          <a:p>
            <a:r>
              <a:rPr lang="en-GB" dirty="0"/>
              <a:t>The front-end stack</a:t>
            </a:r>
            <a:endParaRPr lang="LID4096" dirty="0"/>
          </a:p>
        </p:txBody>
      </p:sp>
      <p:pic>
        <p:nvPicPr>
          <p:cNvPr id="2050" name="Picture 2" descr="https://lh5.googleusercontent.com/WalI-kmOa2_4e2FyLH1K4eIIhoL1heXSS-vHC1nBR7hkuPsb4Dq-qu1WBh2qOJOFxMnaZ8Y1sU6D_PdClmyNeCt-U4hDpAYB5ld8ik8xBGLvMtZ1ntp9qvYErmK0PnPSk5GQO4du">
            <a:extLst>
              <a:ext uri="{FF2B5EF4-FFF2-40B4-BE49-F238E27FC236}">
                <a16:creationId xmlns:a16="http://schemas.microsoft.com/office/drawing/2014/main" id="{688C49AC-BA18-4A6A-8DC6-412C1EE6BC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3056" y="1160463"/>
            <a:ext cx="10165887" cy="501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64078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What</a:t>
            </a:r>
            <a:r>
              <a:rPr lang="da-DK" dirty="0"/>
              <a:t> is a website?</a:t>
            </a:r>
          </a:p>
        </p:txBody>
      </p:sp>
      <p:graphicFrame>
        <p:nvGraphicFramePr>
          <p:cNvPr id="19" name="Pladsholder til indhold 6"/>
          <p:cNvGraphicFramePr>
            <a:graphicFrameLocks noGrp="1"/>
          </p:cNvGraphicFramePr>
          <p:nvPr>
            <p:ph idx="1"/>
            <p:extLst/>
          </p:nvPr>
        </p:nvGraphicFramePr>
        <p:xfrm>
          <a:off x="838200" y="1160463"/>
          <a:ext cx="10515600" cy="5016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Billede 19"/>
          <p:cNvPicPr>
            <a:picLocks noChangeAspect="1"/>
          </p:cNvPicPr>
          <p:nvPr/>
        </p:nvPicPr>
        <p:blipFill>
          <a:blip r:embed="rId7"/>
          <a:stretch>
            <a:fillRect/>
          </a:stretch>
        </p:blipFill>
        <p:spPr>
          <a:xfrm>
            <a:off x="5543209" y="3713909"/>
            <a:ext cx="1105582" cy="295446"/>
          </a:xfrm>
          <a:prstGeom prst="rect">
            <a:avLst/>
          </a:prstGeom>
        </p:spPr>
      </p:pic>
      <p:pic>
        <p:nvPicPr>
          <p:cNvPr id="21" name="Picture 2" descr="https://www.w3.org/html/logo/downloads/HTML5_Logo_512.png"/>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5632034" y="1466525"/>
            <a:ext cx="927931" cy="927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wpguru.co.uk/wp-content/uploads/2013/09/CSS-Logo-214x300.png"/>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6890149" y="4952211"/>
            <a:ext cx="715607" cy="10031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www.planet-source-code.com/vb/2010Redesign/images/LangugeHomePages/HTML5_CSS_JavaScript.png"/>
          <p:cNvPicPr>
            <a:picLocks noChangeAspect="1" noChangeArrowheads="1"/>
          </p:cNvPicPr>
          <p:nvPr/>
        </p:nvPicPr>
        <p:blipFill rotWithShape="1">
          <a:blip r:embed="rId10">
            <a:extLst>
              <a:ext uri="{28A0092B-C50C-407E-A947-70E740481C1C}">
                <a14:useLocalDpi xmlns:a14="http://schemas.microsoft.com/office/drawing/2010/main" val="0"/>
              </a:ext>
            </a:extLst>
          </a:blip>
          <a:srcRect l="66968" t="10306" b="9215"/>
          <a:stretch/>
        </p:blipFill>
        <p:spPr bwMode="auto">
          <a:xfrm>
            <a:off x="7605756" y="2727203"/>
            <a:ext cx="691162" cy="986706"/>
          </a:xfrm>
          <a:prstGeom prst="rect">
            <a:avLst/>
          </a:prstGeom>
          <a:noFill/>
          <a:extLst>
            <a:ext uri="{909E8E84-426E-40DD-AFC4-6F175D3DCCD1}">
              <a14:hiddenFill xmlns:a14="http://schemas.microsoft.com/office/drawing/2010/main">
                <a:solidFill>
                  <a:srgbClr val="FFFFFF"/>
                </a:solidFill>
              </a14:hiddenFill>
            </a:ext>
          </a:extLst>
        </p:spPr>
      </p:pic>
      <p:pic>
        <p:nvPicPr>
          <p:cNvPr id="24" name="Billede 23"/>
          <p:cNvPicPr>
            <a:picLocks noChangeAspect="1"/>
          </p:cNvPicPr>
          <p:nvPr/>
        </p:nvPicPr>
        <p:blipFill>
          <a:blip r:embed="rId11">
            <a:lum bright="70000" contrast="-70000"/>
          </a:blip>
          <a:stretch>
            <a:fillRect/>
          </a:stretch>
        </p:blipFill>
        <p:spPr>
          <a:xfrm>
            <a:off x="3814586" y="2916546"/>
            <a:ext cx="853929" cy="688594"/>
          </a:xfrm>
          <a:prstGeom prst="rect">
            <a:avLst/>
          </a:prstGeom>
        </p:spPr>
      </p:pic>
      <p:pic>
        <p:nvPicPr>
          <p:cNvPr id="25" name="Billede 24"/>
          <p:cNvPicPr>
            <a:picLocks noChangeAspect="1"/>
          </p:cNvPicPr>
          <p:nvPr/>
        </p:nvPicPr>
        <p:blipFill>
          <a:blip r:embed="rId12">
            <a:lum bright="70000" contrast="-70000"/>
          </a:blip>
          <a:stretch>
            <a:fillRect/>
          </a:stretch>
        </p:blipFill>
        <p:spPr>
          <a:xfrm>
            <a:off x="4536433" y="4952211"/>
            <a:ext cx="794678" cy="919867"/>
          </a:xfrm>
          <a:prstGeom prst="rect">
            <a:avLst/>
          </a:prstGeom>
        </p:spPr>
      </p:pic>
    </p:spTree>
    <p:extLst>
      <p:ext uri="{BB962C8B-B14F-4D97-AF65-F5344CB8AC3E}">
        <p14:creationId xmlns:p14="http://schemas.microsoft.com/office/powerpoint/2010/main" val="330261222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292EB-5BBB-4C05-BA52-4DE8A686C243}"/>
              </a:ext>
            </a:extLst>
          </p:cNvPr>
          <p:cNvSpPr>
            <a:spLocks noGrp="1"/>
          </p:cNvSpPr>
          <p:nvPr>
            <p:ph type="title"/>
          </p:nvPr>
        </p:nvSpPr>
        <p:spPr/>
        <p:txBody>
          <a:bodyPr>
            <a:normAutofit fontScale="90000"/>
          </a:bodyPr>
          <a:lstStyle/>
          <a:p>
            <a:r>
              <a:rPr lang="en-GB" dirty="0"/>
              <a:t>Core JavaScript engine</a:t>
            </a:r>
            <a:endParaRPr lang="LID4096" dirty="0"/>
          </a:p>
        </p:txBody>
      </p:sp>
      <p:sp>
        <p:nvSpPr>
          <p:cNvPr id="4" name="Content Placeholder 3">
            <a:extLst>
              <a:ext uri="{FF2B5EF4-FFF2-40B4-BE49-F238E27FC236}">
                <a16:creationId xmlns:a16="http://schemas.microsoft.com/office/drawing/2014/main" id="{35F635B4-494D-41B4-9AF0-9D49594E5B10}"/>
              </a:ext>
            </a:extLst>
          </p:cNvPr>
          <p:cNvSpPr>
            <a:spLocks noGrp="1"/>
          </p:cNvSpPr>
          <p:nvPr>
            <p:ph sz="half" idx="1"/>
          </p:nvPr>
        </p:nvSpPr>
        <p:spPr/>
        <p:txBody>
          <a:bodyPr/>
          <a:lstStyle/>
          <a:p>
            <a:r>
              <a:rPr lang="en-GB" dirty="0"/>
              <a:t>Every major browser vendor provides their own JavaScript engine</a:t>
            </a:r>
          </a:p>
          <a:p>
            <a:endParaRPr lang="en-GB" dirty="0"/>
          </a:p>
          <a:p>
            <a:r>
              <a:rPr lang="en-GB" dirty="0"/>
              <a:t>Varying degree of JavaScript support by different engines</a:t>
            </a:r>
          </a:p>
          <a:p>
            <a:endParaRPr lang="en-GB" dirty="0"/>
          </a:p>
          <a:p>
            <a:r>
              <a:rPr lang="en-GB" dirty="0"/>
              <a:t>Major engines: </a:t>
            </a:r>
          </a:p>
          <a:p>
            <a:pPr marL="342900" indent="-342900">
              <a:buFont typeface="Arial" panose="020B0604020202020204" pitchFamily="34" charset="0"/>
              <a:buChar char="•"/>
            </a:pPr>
            <a:r>
              <a:rPr lang="en-GB" dirty="0"/>
              <a:t>Chakra</a:t>
            </a:r>
          </a:p>
          <a:p>
            <a:pPr marL="342900" indent="-342900">
              <a:buFont typeface="Arial" panose="020B0604020202020204" pitchFamily="34" charset="0"/>
              <a:buChar char="•"/>
            </a:pPr>
            <a:r>
              <a:rPr lang="en-GB" dirty="0"/>
              <a:t>V8 </a:t>
            </a:r>
          </a:p>
          <a:p>
            <a:pPr marL="342900" indent="-342900">
              <a:buFont typeface="Arial" panose="020B0604020202020204" pitchFamily="34" charset="0"/>
              <a:buChar char="•"/>
            </a:pPr>
            <a:r>
              <a:rPr lang="en-GB" dirty="0" err="1"/>
              <a:t>SpiderMonkey</a:t>
            </a:r>
            <a:endParaRPr lang="LID4096" dirty="0"/>
          </a:p>
        </p:txBody>
      </p:sp>
      <p:pic>
        <p:nvPicPr>
          <p:cNvPr id="3076" name="Picture 4" descr="http://www.chamberlaindesign.co.uk/wp-content/uploads/2013/05/browser-logos.png">
            <a:extLst>
              <a:ext uri="{FF2B5EF4-FFF2-40B4-BE49-F238E27FC236}">
                <a16:creationId xmlns:a16="http://schemas.microsoft.com/office/drawing/2014/main" id="{DAD2969E-82CA-4B94-A3DF-0FF6823F150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941513"/>
            <a:ext cx="51816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80722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6AFE-7070-413A-99DA-F081324755F9}"/>
              </a:ext>
            </a:extLst>
          </p:cNvPr>
          <p:cNvSpPr>
            <a:spLocks noGrp="1"/>
          </p:cNvSpPr>
          <p:nvPr>
            <p:ph type="title"/>
          </p:nvPr>
        </p:nvSpPr>
        <p:spPr/>
        <p:txBody>
          <a:bodyPr>
            <a:normAutofit fontScale="90000"/>
          </a:bodyPr>
          <a:lstStyle/>
          <a:p>
            <a:r>
              <a:rPr lang="en-GB" dirty="0"/>
              <a:t>DOM Libraries</a:t>
            </a:r>
            <a:endParaRPr lang="LID4096" dirty="0"/>
          </a:p>
        </p:txBody>
      </p:sp>
      <p:sp>
        <p:nvSpPr>
          <p:cNvPr id="3" name="Content Placeholder 2">
            <a:extLst>
              <a:ext uri="{FF2B5EF4-FFF2-40B4-BE49-F238E27FC236}">
                <a16:creationId xmlns:a16="http://schemas.microsoft.com/office/drawing/2014/main" id="{52199F93-7158-4996-BD4C-4417B9B40E64}"/>
              </a:ext>
            </a:extLst>
          </p:cNvPr>
          <p:cNvSpPr>
            <a:spLocks noGrp="1"/>
          </p:cNvSpPr>
          <p:nvPr>
            <p:ph sz="half" idx="1"/>
          </p:nvPr>
        </p:nvSpPr>
        <p:spPr/>
        <p:txBody>
          <a:bodyPr/>
          <a:lstStyle/>
          <a:p>
            <a:pPr marL="342900" indent="-342900">
              <a:buFont typeface="Arial" panose="020B0604020202020204" pitchFamily="34" charset="0"/>
              <a:buChar char="•"/>
            </a:pPr>
            <a:r>
              <a:rPr lang="en-GB" dirty="0"/>
              <a:t>jQuery</a:t>
            </a:r>
          </a:p>
          <a:p>
            <a:pPr marL="342900" indent="-342900">
              <a:buFont typeface="Arial" panose="020B0604020202020204" pitchFamily="34" charset="0"/>
              <a:buChar char="•"/>
            </a:pPr>
            <a:r>
              <a:rPr lang="en-GB" dirty="0" err="1"/>
              <a:t>Mootools</a:t>
            </a:r>
            <a:endParaRPr lang="en-GB" dirty="0"/>
          </a:p>
          <a:p>
            <a:pPr marL="342900" indent="-342900">
              <a:buFont typeface="Arial" panose="020B0604020202020204" pitchFamily="34" charset="0"/>
              <a:buChar char="•"/>
            </a:pPr>
            <a:r>
              <a:rPr lang="en-GB" dirty="0"/>
              <a:t>etc</a:t>
            </a:r>
          </a:p>
        </p:txBody>
      </p:sp>
      <p:pic>
        <p:nvPicPr>
          <p:cNvPr id="5" name="Pladsholder til billede 6">
            <a:extLst>
              <a:ext uri="{FF2B5EF4-FFF2-40B4-BE49-F238E27FC236}">
                <a16:creationId xmlns:a16="http://schemas.microsoft.com/office/drawing/2014/main" id="{02680C6F-EEF2-4E86-9A05-B225423E21AC}"/>
              </a:ext>
            </a:extLst>
          </p:cNvPr>
          <p:cNvPicPr>
            <a:picLocks noGrp="1" noChangeAspect="1"/>
          </p:cNvPicPr>
          <p:nvPr>
            <p:ph sz="half" idx="2"/>
          </p:nvPr>
        </p:nvPicPr>
        <p:blipFill>
          <a:blip r:embed="rId2"/>
          <a:srcRect t="13417" b="13417"/>
          <a:stretch>
            <a:fillRect/>
          </a:stretch>
        </p:blipFill>
        <p:spPr>
          <a:xfrm>
            <a:off x="6172200" y="1966478"/>
            <a:ext cx="5181600" cy="1702235"/>
          </a:xfrm>
        </p:spPr>
      </p:pic>
      <p:pic>
        <p:nvPicPr>
          <p:cNvPr id="4098" name="Picture 2" descr="Billedresultat for mootools">
            <a:extLst>
              <a:ext uri="{FF2B5EF4-FFF2-40B4-BE49-F238E27FC236}">
                <a16:creationId xmlns:a16="http://schemas.microsoft.com/office/drawing/2014/main" id="{2D47ABD6-27F8-4B09-B821-8458B49CC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054609"/>
            <a:ext cx="5181600" cy="1115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59788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6800B-9C91-4873-8B30-FBF419FFA21A}"/>
              </a:ext>
            </a:extLst>
          </p:cNvPr>
          <p:cNvSpPr>
            <a:spLocks noGrp="1"/>
          </p:cNvSpPr>
          <p:nvPr>
            <p:ph type="title"/>
          </p:nvPr>
        </p:nvSpPr>
        <p:spPr/>
        <p:txBody>
          <a:bodyPr>
            <a:normAutofit fontScale="90000"/>
          </a:bodyPr>
          <a:lstStyle/>
          <a:p>
            <a:r>
              <a:rPr lang="en-GB" dirty="0"/>
              <a:t>Web App libraries</a:t>
            </a:r>
            <a:endParaRPr lang="LID4096" dirty="0"/>
          </a:p>
        </p:txBody>
      </p:sp>
      <p:sp>
        <p:nvSpPr>
          <p:cNvPr id="3" name="Content Placeholder 2">
            <a:extLst>
              <a:ext uri="{FF2B5EF4-FFF2-40B4-BE49-F238E27FC236}">
                <a16:creationId xmlns:a16="http://schemas.microsoft.com/office/drawing/2014/main" id="{6FD19FC9-697A-4DF9-9BB4-1BEC2197215A}"/>
              </a:ext>
            </a:extLst>
          </p:cNvPr>
          <p:cNvSpPr>
            <a:spLocks noGrp="1"/>
          </p:cNvSpPr>
          <p:nvPr>
            <p:ph sz="half" idx="1"/>
          </p:nvPr>
        </p:nvSpPr>
        <p:spPr/>
        <p:txBody>
          <a:bodyPr/>
          <a:lstStyle/>
          <a:p>
            <a:pPr marL="342900" indent="-342900">
              <a:buFont typeface="Arial" panose="020B0604020202020204" pitchFamily="34" charset="0"/>
              <a:buChar char="•"/>
            </a:pPr>
            <a:r>
              <a:rPr lang="en-GB" dirty="0"/>
              <a:t>Backbone JS</a:t>
            </a:r>
          </a:p>
          <a:p>
            <a:pPr marL="342900" indent="-342900">
              <a:buFont typeface="Arial" panose="020B0604020202020204" pitchFamily="34" charset="0"/>
              <a:buChar char="•"/>
            </a:pPr>
            <a:r>
              <a:rPr lang="en-GB" dirty="0"/>
              <a:t>Ember</a:t>
            </a:r>
          </a:p>
          <a:p>
            <a:pPr marL="342900" indent="-342900">
              <a:buFont typeface="Arial" panose="020B0604020202020204" pitchFamily="34" charset="0"/>
              <a:buChar char="•"/>
            </a:pPr>
            <a:r>
              <a:rPr lang="en-GB" dirty="0"/>
              <a:t>Angular</a:t>
            </a:r>
          </a:p>
          <a:p>
            <a:pPr marL="342900" indent="-342900">
              <a:buFont typeface="Arial" panose="020B0604020202020204" pitchFamily="34" charset="0"/>
              <a:buChar char="•"/>
            </a:pPr>
            <a:r>
              <a:rPr lang="en-GB" dirty="0"/>
              <a:t>React JS</a:t>
            </a:r>
          </a:p>
          <a:p>
            <a:pPr marL="342900" indent="-342900">
              <a:buFont typeface="Arial" panose="020B0604020202020204" pitchFamily="34" charset="0"/>
              <a:buChar char="•"/>
            </a:pPr>
            <a:r>
              <a:rPr lang="en-GB" dirty="0" err="1"/>
              <a:t>Vue</a:t>
            </a:r>
            <a:r>
              <a:rPr lang="en-GB" dirty="0"/>
              <a:t> JS</a:t>
            </a:r>
          </a:p>
        </p:txBody>
      </p:sp>
      <p:pic>
        <p:nvPicPr>
          <p:cNvPr id="5122" name="Picture 2" descr="Billedresultat for backbone js">
            <a:extLst>
              <a:ext uri="{FF2B5EF4-FFF2-40B4-BE49-F238E27FC236}">
                <a16:creationId xmlns:a16="http://schemas.microsoft.com/office/drawing/2014/main" id="{CF3671CB-1E7D-49F8-8BE5-19A770CBCD1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160463"/>
            <a:ext cx="5181600" cy="9221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illedresultat for ember js">
            <a:extLst>
              <a:ext uri="{FF2B5EF4-FFF2-40B4-BE49-F238E27FC236}">
                <a16:creationId xmlns:a16="http://schemas.microsoft.com/office/drawing/2014/main" id="{6232B0D0-9F2A-4FF0-BA26-5FD81F682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082661"/>
            <a:ext cx="5181600" cy="228651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illedresultat for angular js">
            <a:extLst>
              <a:ext uri="{FF2B5EF4-FFF2-40B4-BE49-F238E27FC236}">
                <a16:creationId xmlns:a16="http://schemas.microsoft.com/office/drawing/2014/main" id="{7A9EBBEA-8180-4E40-870F-A2EAC6550F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000" t="3281" r="26842" b="5478"/>
          <a:stretch/>
        </p:blipFill>
        <p:spPr bwMode="auto">
          <a:xfrm>
            <a:off x="6172201" y="4369177"/>
            <a:ext cx="1447800" cy="151263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Billedresultat for react js">
            <a:extLst>
              <a:ext uri="{FF2B5EF4-FFF2-40B4-BE49-F238E27FC236}">
                <a16:creationId xmlns:a16="http://schemas.microsoft.com/office/drawing/2014/main" id="{1E1FC3AB-8EDA-4A6E-BBCA-2BE1DBC9CA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22" t="10994" r="19575" b="9931"/>
          <a:stretch/>
        </p:blipFill>
        <p:spPr bwMode="auto">
          <a:xfrm>
            <a:off x="7772403" y="4369177"/>
            <a:ext cx="1637716" cy="151263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Billedresultat for vue js">
            <a:extLst>
              <a:ext uri="{FF2B5EF4-FFF2-40B4-BE49-F238E27FC236}">
                <a16:creationId xmlns:a16="http://schemas.microsoft.com/office/drawing/2014/main" id="{BAD0B1C2-92A9-4B4D-8D38-47A39A6F8A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5161" y="4271963"/>
            <a:ext cx="1609850" cy="1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66944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ED5E4C1-E1E4-4FF3-A5FE-BC00630668B4}"/>
              </a:ext>
            </a:extLst>
          </p:cNvPr>
          <p:cNvSpPr>
            <a:spLocks noGrp="1"/>
          </p:cNvSpPr>
          <p:nvPr>
            <p:ph type="pic" sz="quarter" idx="13"/>
          </p:nvPr>
        </p:nvSpPr>
        <p:spPr/>
      </p:sp>
      <p:sp>
        <p:nvSpPr>
          <p:cNvPr id="4" name="Title 3">
            <a:extLst>
              <a:ext uri="{FF2B5EF4-FFF2-40B4-BE49-F238E27FC236}">
                <a16:creationId xmlns:a16="http://schemas.microsoft.com/office/drawing/2014/main" id="{0C19A136-8683-4ED6-BABF-58672C90E4E5}"/>
              </a:ext>
            </a:extLst>
          </p:cNvPr>
          <p:cNvSpPr>
            <a:spLocks noGrp="1"/>
          </p:cNvSpPr>
          <p:nvPr>
            <p:ph type="ctrTitle"/>
          </p:nvPr>
        </p:nvSpPr>
        <p:spPr/>
        <p:txBody>
          <a:bodyPr/>
          <a:lstStyle/>
          <a:p>
            <a:r>
              <a:rPr lang="en-GB" dirty="0"/>
              <a:t>jQuery introduction</a:t>
            </a:r>
            <a:endParaRPr lang="LID4096" dirty="0"/>
          </a:p>
        </p:txBody>
      </p:sp>
      <p:pic>
        <p:nvPicPr>
          <p:cNvPr id="7" name="Pladsholder til billede 6">
            <a:extLst>
              <a:ext uri="{FF2B5EF4-FFF2-40B4-BE49-F238E27FC236}">
                <a16:creationId xmlns:a16="http://schemas.microsoft.com/office/drawing/2014/main" id="{A4773DDF-B362-4B58-BD5C-1758A995ECF6}"/>
              </a:ext>
            </a:extLst>
          </p:cNvPr>
          <p:cNvPicPr>
            <a:picLocks noChangeAspect="1"/>
          </p:cNvPicPr>
          <p:nvPr/>
        </p:nvPicPr>
        <p:blipFill>
          <a:blip r:embed="rId2"/>
          <a:srcRect t="13417" b="13417"/>
          <a:stretch>
            <a:fillRect/>
          </a:stretch>
        </p:blipFill>
        <p:spPr>
          <a:xfrm>
            <a:off x="0" y="13410"/>
            <a:ext cx="12192000" cy="4005263"/>
          </a:xfrm>
          <a:prstGeom prst="rect">
            <a:avLst/>
          </a:prstGeom>
          <a:solidFill>
            <a:schemeClr val="tx2"/>
          </a:solidFill>
        </p:spPr>
      </p:pic>
    </p:spTree>
    <p:extLst>
      <p:ext uri="{BB962C8B-B14F-4D97-AF65-F5344CB8AC3E}">
        <p14:creationId xmlns:p14="http://schemas.microsoft.com/office/powerpoint/2010/main" val="30007172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E3F245-7C6F-459F-8BFF-DA24C4D93F97}"/>
              </a:ext>
            </a:extLst>
          </p:cNvPr>
          <p:cNvSpPr>
            <a:spLocks noGrp="1"/>
          </p:cNvSpPr>
          <p:nvPr>
            <p:ph type="title"/>
          </p:nvPr>
        </p:nvSpPr>
        <p:spPr/>
        <p:txBody>
          <a:bodyPr>
            <a:normAutofit fontScale="90000"/>
          </a:bodyPr>
          <a:lstStyle/>
          <a:p>
            <a:r>
              <a:rPr lang="en-GB" dirty="0"/>
              <a:t>What is jQuery</a:t>
            </a:r>
            <a:endParaRPr lang="LID4096" dirty="0"/>
          </a:p>
        </p:txBody>
      </p:sp>
      <p:sp>
        <p:nvSpPr>
          <p:cNvPr id="5" name="Content Placeholder 4">
            <a:extLst>
              <a:ext uri="{FF2B5EF4-FFF2-40B4-BE49-F238E27FC236}">
                <a16:creationId xmlns:a16="http://schemas.microsoft.com/office/drawing/2014/main" id="{35DDD6B0-B8E0-4CD4-B752-FCC737492C84}"/>
              </a:ext>
            </a:extLst>
          </p:cNvPr>
          <p:cNvSpPr>
            <a:spLocks noGrp="1"/>
          </p:cNvSpPr>
          <p:nvPr>
            <p:ph idx="1"/>
          </p:nvPr>
        </p:nvSpPr>
        <p:spPr/>
        <p:txBody>
          <a:bodyPr/>
          <a:lstStyle/>
          <a:p>
            <a:r>
              <a:rPr lang="da-DK" dirty="0"/>
              <a:t>Cross platform </a:t>
            </a:r>
            <a:r>
              <a:rPr lang="da-DK" dirty="0" err="1"/>
              <a:t>javascript</a:t>
            </a:r>
            <a:r>
              <a:rPr lang="da-DK" dirty="0"/>
              <a:t> </a:t>
            </a:r>
            <a:r>
              <a:rPr lang="da-DK" dirty="0" err="1"/>
              <a:t>library</a:t>
            </a:r>
            <a:endParaRPr lang="da-DK" dirty="0"/>
          </a:p>
          <a:p>
            <a:endParaRPr lang="da-DK" dirty="0"/>
          </a:p>
          <a:p>
            <a:r>
              <a:rPr lang="da-DK" dirty="0" err="1"/>
              <a:t>Designed</a:t>
            </a:r>
            <a:r>
              <a:rPr lang="da-DK" dirty="0"/>
              <a:t> to </a:t>
            </a:r>
            <a:r>
              <a:rPr lang="da-DK" dirty="0" err="1"/>
              <a:t>simplify</a:t>
            </a:r>
            <a:r>
              <a:rPr lang="da-DK" dirty="0"/>
              <a:t> </a:t>
            </a:r>
            <a:r>
              <a:rPr lang="da-DK" dirty="0" err="1"/>
              <a:t>client</a:t>
            </a:r>
            <a:r>
              <a:rPr lang="da-DK" dirty="0"/>
              <a:t> side </a:t>
            </a:r>
            <a:r>
              <a:rPr lang="da-DK" dirty="0" err="1"/>
              <a:t>scripting</a:t>
            </a:r>
            <a:endParaRPr lang="da-DK" dirty="0"/>
          </a:p>
          <a:p>
            <a:endParaRPr lang="da-DK" dirty="0"/>
          </a:p>
          <a:p>
            <a:r>
              <a:rPr lang="da-DK" dirty="0"/>
              <a:t>It is open source</a:t>
            </a:r>
          </a:p>
          <a:p>
            <a:endParaRPr lang="da-DK" dirty="0"/>
          </a:p>
          <a:p>
            <a:r>
              <a:rPr lang="da-DK" dirty="0"/>
              <a:t>It is the most </a:t>
            </a:r>
            <a:r>
              <a:rPr lang="da-DK" dirty="0" err="1"/>
              <a:t>widely</a:t>
            </a:r>
            <a:r>
              <a:rPr lang="da-DK" dirty="0"/>
              <a:t> </a:t>
            </a:r>
            <a:r>
              <a:rPr lang="da-DK" dirty="0" err="1"/>
              <a:t>deployed</a:t>
            </a:r>
            <a:r>
              <a:rPr lang="da-DK" dirty="0"/>
              <a:t> </a:t>
            </a:r>
            <a:r>
              <a:rPr lang="da-DK" dirty="0" err="1"/>
              <a:t>Javascript</a:t>
            </a:r>
            <a:r>
              <a:rPr lang="da-DK" dirty="0"/>
              <a:t> </a:t>
            </a:r>
            <a:r>
              <a:rPr lang="da-DK" dirty="0" err="1"/>
              <a:t>library</a:t>
            </a:r>
            <a:r>
              <a:rPr lang="da-DK" dirty="0"/>
              <a:t> (18.6% </a:t>
            </a:r>
            <a:r>
              <a:rPr lang="da-DK" dirty="0" err="1"/>
              <a:t>according</a:t>
            </a:r>
            <a:r>
              <a:rPr lang="da-DK" dirty="0"/>
              <a:t> to builtwith.com)</a:t>
            </a:r>
          </a:p>
          <a:p>
            <a:endParaRPr lang="da-DK" dirty="0"/>
          </a:p>
          <a:p>
            <a:r>
              <a:rPr lang="da-DK" dirty="0" err="1"/>
              <a:t>Intended</a:t>
            </a:r>
            <a:r>
              <a:rPr lang="da-DK" dirty="0"/>
              <a:t> to </a:t>
            </a:r>
            <a:r>
              <a:rPr lang="da-DK" dirty="0" err="1"/>
              <a:t>make</a:t>
            </a:r>
            <a:r>
              <a:rPr lang="da-DK" dirty="0"/>
              <a:t> </a:t>
            </a:r>
            <a:r>
              <a:rPr lang="da-DK" dirty="0" err="1"/>
              <a:t>navigating</a:t>
            </a:r>
            <a:r>
              <a:rPr lang="da-DK" dirty="0"/>
              <a:t> the DOM </a:t>
            </a:r>
            <a:r>
              <a:rPr lang="da-DK" dirty="0" err="1"/>
              <a:t>easier</a:t>
            </a:r>
            <a:endParaRPr lang="da-DK" dirty="0"/>
          </a:p>
          <a:p>
            <a:endParaRPr lang="LID4096" dirty="0"/>
          </a:p>
        </p:txBody>
      </p:sp>
    </p:spTree>
    <p:extLst>
      <p:ext uri="{BB962C8B-B14F-4D97-AF65-F5344CB8AC3E}">
        <p14:creationId xmlns:p14="http://schemas.microsoft.com/office/powerpoint/2010/main" val="38882585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49BC-C6D1-40DB-B229-428E4343572C}"/>
              </a:ext>
            </a:extLst>
          </p:cNvPr>
          <p:cNvSpPr>
            <a:spLocks noGrp="1"/>
          </p:cNvSpPr>
          <p:nvPr>
            <p:ph type="title"/>
          </p:nvPr>
        </p:nvSpPr>
        <p:spPr/>
        <p:txBody>
          <a:bodyPr>
            <a:normAutofit fontScale="90000"/>
          </a:bodyPr>
          <a:lstStyle/>
          <a:p>
            <a:r>
              <a:rPr lang="en-GB" dirty="0"/>
              <a:t>Features</a:t>
            </a:r>
            <a:endParaRPr lang="LID4096" dirty="0"/>
          </a:p>
        </p:txBody>
      </p:sp>
      <p:sp>
        <p:nvSpPr>
          <p:cNvPr id="3" name="Content Placeholder 2">
            <a:extLst>
              <a:ext uri="{FF2B5EF4-FFF2-40B4-BE49-F238E27FC236}">
                <a16:creationId xmlns:a16="http://schemas.microsoft.com/office/drawing/2014/main" id="{E793B921-76A4-4923-AE34-62B2FBCC4DB5}"/>
              </a:ext>
            </a:extLst>
          </p:cNvPr>
          <p:cNvSpPr>
            <a:spLocks noGrp="1"/>
          </p:cNvSpPr>
          <p:nvPr>
            <p:ph idx="1"/>
          </p:nvPr>
        </p:nvSpPr>
        <p:spPr/>
        <p:txBody>
          <a:bodyPr/>
          <a:lstStyle/>
          <a:p>
            <a:pPr marL="342900" indent="-342900">
              <a:buFont typeface="Arial" panose="020B0604020202020204" pitchFamily="34" charset="0"/>
              <a:buChar char="•"/>
            </a:pPr>
            <a:r>
              <a:rPr lang="en-US" dirty="0"/>
              <a:t>DOM element selections using Sizzle</a:t>
            </a:r>
          </a:p>
          <a:p>
            <a:pPr marL="342900" indent="-342900">
              <a:buFont typeface="Arial" panose="020B0604020202020204" pitchFamily="34" charset="0"/>
              <a:buChar char="•"/>
            </a:pPr>
            <a:r>
              <a:rPr lang="en-US" dirty="0"/>
              <a:t>DOM manipulation based on CSS selectors </a:t>
            </a:r>
          </a:p>
          <a:p>
            <a:pPr marL="342900" indent="-342900">
              <a:buFont typeface="Arial" panose="020B0604020202020204" pitchFamily="34" charset="0"/>
              <a:buChar char="•"/>
            </a:pPr>
            <a:r>
              <a:rPr lang="en-US" dirty="0"/>
              <a:t>Events</a:t>
            </a:r>
          </a:p>
          <a:p>
            <a:pPr marL="342900" indent="-342900">
              <a:buFont typeface="Arial" panose="020B0604020202020204" pitchFamily="34" charset="0"/>
              <a:buChar char="•"/>
            </a:pPr>
            <a:r>
              <a:rPr lang="en-US" dirty="0"/>
              <a:t>Effects and animations</a:t>
            </a:r>
          </a:p>
          <a:p>
            <a:pPr marL="342900" indent="-342900">
              <a:buFont typeface="Arial" panose="020B0604020202020204" pitchFamily="34" charset="0"/>
              <a:buChar char="•"/>
            </a:pPr>
            <a:r>
              <a:rPr lang="en-US" dirty="0"/>
              <a:t>Ajax</a:t>
            </a:r>
          </a:p>
          <a:p>
            <a:pPr marL="342900" indent="-342900">
              <a:buFont typeface="Arial" panose="020B0604020202020204" pitchFamily="34" charset="0"/>
              <a:buChar char="•"/>
            </a:pPr>
            <a:r>
              <a:rPr lang="en-US" dirty="0"/>
              <a:t>Deferred and Promise objects to control asynchronous processing</a:t>
            </a:r>
          </a:p>
          <a:p>
            <a:pPr marL="342900" indent="-342900">
              <a:buFont typeface="Arial" panose="020B0604020202020204" pitchFamily="34" charset="0"/>
              <a:buChar char="•"/>
            </a:pPr>
            <a:r>
              <a:rPr lang="en-US" dirty="0"/>
              <a:t>JSON parsing</a:t>
            </a:r>
          </a:p>
          <a:p>
            <a:pPr marL="342900" indent="-342900">
              <a:buFont typeface="Arial" panose="020B0604020202020204" pitchFamily="34" charset="0"/>
              <a:buChar char="•"/>
            </a:pPr>
            <a:r>
              <a:rPr lang="en-US" dirty="0"/>
              <a:t>Extensibility through plug-ins</a:t>
            </a:r>
          </a:p>
          <a:p>
            <a:pPr marL="342900" indent="-342900">
              <a:buFont typeface="Arial" panose="020B0604020202020204" pitchFamily="34" charset="0"/>
              <a:buChar char="•"/>
            </a:pPr>
            <a:r>
              <a:rPr lang="en-US" dirty="0"/>
              <a:t>Utilities, such as feature detection</a:t>
            </a:r>
          </a:p>
          <a:p>
            <a:pPr marL="342900" indent="-342900">
              <a:buFont typeface="Arial" panose="020B0604020202020204" pitchFamily="34" charset="0"/>
              <a:buChar char="•"/>
            </a:pPr>
            <a:r>
              <a:rPr lang="en-US" dirty="0"/>
              <a:t>Compatibility methods that are natively available in modern browsers, but need fall backs for older ones, such as </a:t>
            </a:r>
            <a:r>
              <a:rPr lang="en-US" dirty="0" err="1"/>
              <a:t>inArray</a:t>
            </a:r>
            <a:r>
              <a:rPr lang="en-US" dirty="0"/>
              <a:t>() and each()</a:t>
            </a:r>
          </a:p>
          <a:p>
            <a:pPr marL="342900" indent="-342900">
              <a:buFont typeface="Arial" panose="020B0604020202020204" pitchFamily="34" charset="0"/>
              <a:buChar char="•"/>
            </a:pPr>
            <a:r>
              <a:rPr lang="en-US" dirty="0"/>
              <a:t>Multi-browser (not to be confused with cross-browser) support</a:t>
            </a:r>
            <a:endParaRPr lang="da-DK" dirty="0"/>
          </a:p>
        </p:txBody>
      </p:sp>
    </p:spTree>
    <p:extLst>
      <p:ext uri="{BB962C8B-B14F-4D97-AF65-F5344CB8AC3E}">
        <p14:creationId xmlns:p14="http://schemas.microsoft.com/office/powerpoint/2010/main" val="151880064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B753-9248-4AE8-93C7-31078CB04C2B}"/>
              </a:ext>
            </a:extLst>
          </p:cNvPr>
          <p:cNvSpPr>
            <a:spLocks noGrp="1"/>
          </p:cNvSpPr>
          <p:nvPr>
            <p:ph type="title"/>
          </p:nvPr>
        </p:nvSpPr>
        <p:spPr/>
        <p:txBody>
          <a:bodyPr>
            <a:normAutofit fontScale="90000"/>
          </a:bodyPr>
          <a:lstStyle/>
          <a:p>
            <a:r>
              <a:rPr lang="en-GB" dirty="0"/>
              <a:t>Browser support</a:t>
            </a:r>
            <a:endParaRPr lang="LID4096" dirty="0"/>
          </a:p>
        </p:txBody>
      </p:sp>
      <p:sp>
        <p:nvSpPr>
          <p:cNvPr id="3" name="Content Placeholder 2">
            <a:extLst>
              <a:ext uri="{FF2B5EF4-FFF2-40B4-BE49-F238E27FC236}">
                <a16:creationId xmlns:a16="http://schemas.microsoft.com/office/drawing/2014/main" id="{903453F0-A88D-45F1-87DF-3A5D0F511EBF}"/>
              </a:ext>
            </a:extLst>
          </p:cNvPr>
          <p:cNvSpPr>
            <a:spLocks noGrp="1"/>
          </p:cNvSpPr>
          <p:nvPr>
            <p:ph idx="1"/>
          </p:nvPr>
        </p:nvSpPr>
        <p:spPr/>
        <p:txBody>
          <a:bodyPr/>
          <a:lstStyle/>
          <a:p>
            <a:r>
              <a:rPr lang="da-DK" dirty="0" err="1"/>
              <a:t>jQuery</a:t>
            </a:r>
            <a:r>
              <a:rPr lang="da-DK" dirty="0"/>
              <a:t> 2.x </a:t>
            </a:r>
            <a:r>
              <a:rPr lang="da-DK" dirty="0">
                <a:sym typeface="Wingdings" panose="05000000000000000000" pitchFamily="2" charset="2"/>
              </a:rPr>
              <a:t> </a:t>
            </a:r>
            <a:r>
              <a:rPr lang="da-DK" dirty="0" err="1">
                <a:sym typeface="Wingdings" panose="05000000000000000000" pitchFamily="2" charset="2"/>
              </a:rPr>
              <a:t>current</a:t>
            </a:r>
            <a:r>
              <a:rPr lang="da-DK" dirty="0">
                <a:sym typeface="Wingdings" panose="05000000000000000000" pitchFamily="2" charset="2"/>
              </a:rPr>
              <a:t> version – 1, i.e. the </a:t>
            </a:r>
            <a:r>
              <a:rPr lang="da-DK" dirty="0" err="1">
                <a:sym typeface="Wingdings" panose="05000000000000000000" pitchFamily="2" charset="2"/>
              </a:rPr>
              <a:t>current</a:t>
            </a:r>
            <a:r>
              <a:rPr lang="da-DK" dirty="0">
                <a:sym typeface="Wingdings" panose="05000000000000000000" pitchFamily="2" charset="2"/>
              </a:rPr>
              <a:t> version and the version </a:t>
            </a:r>
            <a:r>
              <a:rPr lang="da-DK" dirty="0" err="1">
                <a:sym typeface="Wingdings" panose="05000000000000000000" pitchFamily="2" charset="2"/>
              </a:rPr>
              <a:t>before</a:t>
            </a:r>
            <a:r>
              <a:rPr lang="da-DK" dirty="0">
                <a:sym typeface="Wingdings" panose="05000000000000000000" pitchFamily="2" charset="2"/>
              </a:rPr>
              <a:t>.</a:t>
            </a:r>
          </a:p>
          <a:p>
            <a:endParaRPr lang="da-DK" dirty="0">
              <a:sym typeface="Wingdings" panose="05000000000000000000" pitchFamily="2" charset="2"/>
            </a:endParaRPr>
          </a:p>
          <a:p>
            <a:r>
              <a:rPr lang="da-DK" dirty="0" err="1">
                <a:sym typeface="Wingdings" panose="05000000000000000000" pitchFamily="2" charset="2"/>
              </a:rPr>
              <a:t>jQuery</a:t>
            </a:r>
            <a:r>
              <a:rPr lang="da-DK" dirty="0">
                <a:sym typeface="Wingdings" panose="05000000000000000000" pitchFamily="2" charset="2"/>
              </a:rPr>
              <a:t> 1.x  Internet Explorer 6 an </a:t>
            </a:r>
            <a:r>
              <a:rPr lang="da-DK" dirty="0" err="1">
                <a:sym typeface="Wingdings" panose="05000000000000000000" pitchFamily="2" charset="2"/>
              </a:rPr>
              <a:t>above</a:t>
            </a:r>
            <a:r>
              <a:rPr lang="da-DK" dirty="0">
                <a:sym typeface="Wingdings" panose="05000000000000000000" pitchFamily="2" charset="2"/>
              </a:rPr>
              <a:t>.</a:t>
            </a:r>
            <a:endParaRPr lang="da-DK" dirty="0"/>
          </a:p>
          <a:p>
            <a:endParaRPr lang="LID4096" dirty="0"/>
          </a:p>
        </p:txBody>
      </p:sp>
    </p:spTree>
    <p:extLst>
      <p:ext uri="{BB962C8B-B14F-4D97-AF65-F5344CB8AC3E}">
        <p14:creationId xmlns:p14="http://schemas.microsoft.com/office/powerpoint/2010/main" val="350961177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45FF-BED5-4A0A-93EE-8B0BCD1A346B}"/>
              </a:ext>
            </a:extLst>
          </p:cNvPr>
          <p:cNvSpPr>
            <a:spLocks noGrp="1"/>
          </p:cNvSpPr>
          <p:nvPr>
            <p:ph type="title"/>
          </p:nvPr>
        </p:nvSpPr>
        <p:spPr/>
        <p:txBody>
          <a:bodyPr>
            <a:normAutofit fontScale="90000"/>
          </a:bodyPr>
          <a:lstStyle/>
          <a:p>
            <a:r>
              <a:rPr lang="en-GB" dirty="0"/>
              <a:t>Example</a:t>
            </a:r>
            <a:endParaRPr lang="LID4096" dirty="0"/>
          </a:p>
        </p:txBody>
      </p:sp>
      <p:pic>
        <p:nvPicPr>
          <p:cNvPr id="5" name="Content Placeholder 4">
            <a:extLst>
              <a:ext uri="{FF2B5EF4-FFF2-40B4-BE49-F238E27FC236}">
                <a16:creationId xmlns:a16="http://schemas.microsoft.com/office/drawing/2014/main" id="{EAD28558-AF28-4BD4-9D20-DE65CD2A08EF}"/>
              </a:ext>
            </a:extLst>
          </p:cNvPr>
          <p:cNvPicPr>
            <a:picLocks noGrp="1" noChangeAspect="1"/>
          </p:cNvPicPr>
          <p:nvPr>
            <p:ph idx="1"/>
          </p:nvPr>
        </p:nvPicPr>
        <p:blipFill>
          <a:blip r:embed="rId3"/>
          <a:stretch>
            <a:fillRect/>
          </a:stretch>
        </p:blipFill>
        <p:spPr>
          <a:xfrm>
            <a:off x="838200" y="2426921"/>
            <a:ext cx="10515600" cy="2483583"/>
          </a:xfrm>
        </p:spPr>
      </p:pic>
    </p:spTree>
    <p:extLst>
      <p:ext uri="{BB962C8B-B14F-4D97-AF65-F5344CB8AC3E}">
        <p14:creationId xmlns:p14="http://schemas.microsoft.com/office/powerpoint/2010/main" val="104073261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8761-6976-4793-BE38-734AFB66B9A7}"/>
              </a:ext>
            </a:extLst>
          </p:cNvPr>
          <p:cNvSpPr>
            <a:spLocks noGrp="1"/>
          </p:cNvSpPr>
          <p:nvPr>
            <p:ph type="title"/>
          </p:nvPr>
        </p:nvSpPr>
        <p:spPr/>
        <p:txBody>
          <a:bodyPr>
            <a:normAutofit fontScale="90000"/>
          </a:bodyPr>
          <a:lstStyle/>
          <a:p>
            <a:r>
              <a:rPr lang="en-GB" dirty="0"/>
              <a:t>Events</a:t>
            </a:r>
            <a:endParaRPr lang="LID4096" dirty="0"/>
          </a:p>
        </p:txBody>
      </p:sp>
      <p:pic>
        <p:nvPicPr>
          <p:cNvPr id="5" name="Content Placeholder 4">
            <a:extLst>
              <a:ext uri="{FF2B5EF4-FFF2-40B4-BE49-F238E27FC236}">
                <a16:creationId xmlns:a16="http://schemas.microsoft.com/office/drawing/2014/main" id="{84653C41-8151-478E-B495-2C60E7536841}"/>
              </a:ext>
            </a:extLst>
          </p:cNvPr>
          <p:cNvPicPr>
            <a:picLocks noGrp="1" noChangeAspect="1"/>
          </p:cNvPicPr>
          <p:nvPr>
            <p:ph idx="1"/>
          </p:nvPr>
        </p:nvPicPr>
        <p:blipFill>
          <a:blip r:embed="rId3"/>
          <a:stretch>
            <a:fillRect/>
          </a:stretch>
        </p:blipFill>
        <p:spPr>
          <a:xfrm>
            <a:off x="838200" y="2092254"/>
            <a:ext cx="10515600" cy="3152918"/>
          </a:xfrm>
        </p:spPr>
      </p:pic>
    </p:spTree>
    <p:extLst>
      <p:ext uri="{BB962C8B-B14F-4D97-AF65-F5344CB8AC3E}">
        <p14:creationId xmlns:p14="http://schemas.microsoft.com/office/powerpoint/2010/main" val="121882013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5D5E-B941-4500-8E00-84CBE2A4F3CD}"/>
              </a:ext>
            </a:extLst>
          </p:cNvPr>
          <p:cNvSpPr>
            <a:spLocks noGrp="1"/>
          </p:cNvSpPr>
          <p:nvPr>
            <p:ph type="title"/>
          </p:nvPr>
        </p:nvSpPr>
        <p:spPr/>
        <p:txBody>
          <a:bodyPr>
            <a:normAutofit fontScale="90000"/>
          </a:bodyPr>
          <a:lstStyle/>
          <a:p>
            <a:r>
              <a:rPr lang="en-GB" dirty="0"/>
              <a:t>Chaining</a:t>
            </a:r>
            <a:endParaRPr lang="LID4096" dirty="0"/>
          </a:p>
        </p:txBody>
      </p:sp>
      <p:sp>
        <p:nvSpPr>
          <p:cNvPr id="3" name="Content Placeholder 2">
            <a:extLst>
              <a:ext uri="{FF2B5EF4-FFF2-40B4-BE49-F238E27FC236}">
                <a16:creationId xmlns:a16="http://schemas.microsoft.com/office/drawing/2014/main" id="{14995945-CD76-4BBE-BAD8-73F2477EE148}"/>
              </a:ext>
            </a:extLst>
          </p:cNvPr>
          <p:cNvSpPr>
            <a:spLocks noGrp="1"/>
          </p:cNvSpPr>
          <p:nvPr>
            <p:ph idx="1"/>
          </p:nvPr>
        </p:nvSpPr>
        <p:spPr/>
        <p:txBody>
          <a:bodyPr anchor="t"/>
          <a:lstStyle/>
          <a:p>
            <a:r>
              <a:rPr lang="en-GB" dirty="0"/>
              <a:t>Almost all jQuery functions return a jQuery object and therefore chaining is possible.</a:t>
            </a:r>
          </a:p>
          <a:p>
            <a:endParaRPr lang="en-GB" dirty="0"/>
          </a:p>
          <a:p>
            <a:endParaRPr lang="en-GB" dirty="0"/>
          </a:p>
          <a:p>
            <a:endParaRPr lang="en-GB" dirty="0"/>
          </a:p>
          <a:p>
            <a:endParaRPr lang="en-GB" dirty="0"/>
          </a:p>
          <a:p>
            <a:endParaRPr lang="en-GB" dirty="0"/>
          </a:p>
          <a:p>
            <a:endParaRPr lang="en-GB" dirty="0"/>
          </a:p>
          <a:p>
            <a:endParaRPr lang="en-GB" dirty="0"/>
          </a:p>
          <a:p>
            <a:r>
              <a:rPr lang="en-GB" dirty="0"/>
              <a:t>Some functions return a pure value:</a:t>
            </a:r>
          </a:p>
          <a:p>
            <a:endParaRPr lang="en-GB" dirty="0"/>
          </a:p>
          <a:p>
            <a:endParaRPr lang="en-GB" dirty="0"/>
          </a:p>
          <a:p>
            <a:endParaRPr lang="LID4096" dirty="0"/>
          </a:p>
        </p:txBody>
      </p:sp>
      <p:pic>
        <p:nvPicPr>
          <p:cNvPr id="5" name="Picture 4">
            <a:extLst>
              <a:ext uri="{FF2B5EF4-FFF2-40B4-BE49-F238E27FC236}">
                <a16:creationId xmlns:a16="http://schemas.microsoft.com/office/drawing/2014/main" id="{28FA36FA-276D-43FD-9E73-B6EFA3057101}"/>
              </a:ext>
            </a:extLst>
          </p:cNvPr>
          <p:cNvPicPr>
            <a:picLocks noChangeAspect="1"/>
          </p:cNvPicPr>
          <p:nvPr/>
        </p:nvPicPr>
        <p:blipFill>
          <a:blip r:embed="rId2"/>
          <a:stretch>
            <a:fillRect/>
          </a:stretch>
        </p:blipFill>
        <p:spPr>
          <a:xfrm>
            <a:off x="838200" y="1808747"/>
            <a:ext cx="10515600" cy="2014538"/>
          </a:xfrm>
          <a:prstGeom prst="rect">
            <a:avLst/>
          </a:prstGeom>
        </p:spPr>
      </p:pic>
      <p:pic>
        <p:nvPicPr>
          <p:cNvPr id="7" name="Picture 6">
            <a:extLst>
              <a:ext uri="{FF2B5EF4-FFF2-40B4-BE49-F238E27FC236}">
                <a16:creationId xmlns:a16="http://schemas.microsoft.com/office/drawing/2014/main" id="{90122302-AED1-4D58-AEDA-A01CC78EB133}"/>
              </a:ext>
            </a:extLst>
          </p:cNvPr>
          <p:cNvPicPr>
            <a:picLocks noChangeAspect="1"/>
          </p:cNvPicPr>
          <p:nvPr/>
        </p:nvPicPr>
        <p:blipFill>
          <a:blip r:embed="rId3"/>
          <a:stretch>
            <a:fillRect/>
          </a:stretch>
        </p:blipFill>
        <p:spPr>
          <a:xfrm>
            <a:off x="1883110" y="4725904"/>
            <a:ext cx="8245141" cy="1546903"/>
          </a:xfrm>
          <a:prstGeom prst="rect">
            <a:avLst/>
          </a:prstGeom>
        </p:spPr>
      </p:pic>
    </p:spTree>
    <p:extLst>
      <p:ext uri="{BB962C8B-B14F-4D97-AF65-F5344CB8AC3E}">
        <p14:creationId xmlns:p14="http://schemas.microsoft.com/office/powerpoint/2010/main" val="25999240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endParaRPr lang="da-DK" dirty="0"/>
          </a:p>
        </p:txBody>
      </p:sp>
      <p:sp>
        <p:nvSpPr>
          <p:cNvPr id="3" name="Pladsholder til indhold 2"/>
          <p:cNvSpPr>
            <a:spLocks noGrp="1"/>
          </p:cNvSpPr>
          <p:nvPr>
            <p:ph idx="1"/>
          </p:nvPr>
        </p:nvSpPr>
        <p:spPr>
          <a:xfrm>
            <a:off x="1999716" y="1160463"/>
            <a:ext cx="9354084" cy="5016500"/>
          </a:xfrm>
        </p:spPr>
        <p:txBody>
          <a:bodyPr anchor="t"/>
          <a:lstStyle/>
          <a:p>
            <a:endParaRPr lang="da-DK" dirty="0"/>
          </a:p>
          <a:p>
            <a:r>
              <a:rPr lang="da-DK" dirty="0"/>
              <a:t>HTML – </a:t>
            </a:r>
            <a:r>
              <a:rPr lang="da-DK" dirty="0" err="1"/>
              <a:t>HyperText</a:t>
            </a:r>
            <a:r>
              <a:rPr lang="da-DK" dirty="0"/>
              <a:t> </a:t>
            </a:r>
            <a:r>
              <a:rPr lang="da-DK" dirty="0" err="1"/>
              <a:t>Markup</a:t>
            </a:r>
            <a:r>
              <a:rPr lang="da-DK" dirty="0"/>
              <a:t> Language</a:t>
            </a:r>
          </a:p>
          <a:p>
            <a:r>
              <a:rPr lang="da-DK" dirty="0" err="1"/>
              <a:t>Defines</a:t>
            </a:r>
            <a:r>
              <a:rPr lang="da-DK" dirty="0"/>
              <a:t> the </a:t>
            </a:r>
            <a:r>
              <a:rPr lang="da-DK" dirty="0" err="1"/>
              <a:t>structure</a:t>
            </a:r>
            <a:r>
              <a:rPr lang="da-DK" dirty="0"/>
              <a:t> of a webpage</a:t>
            </a:r>
          </a:p>
          <a:p>
            <a:endParaRPr lang="da-DK" dirty="0"/>
          </a:p>
          <a:p>
            <a:endParaRPr lang="da-DK" dirty="0"/>
          </a:p>
          <a:p>
            <a:r>
              <a:rPr lang="da-DK" dirty="0"/>
              <a:t>CSS – </a:t>
            </a:r>
            <a:r>
              <a:rPr lang="da-DK" dirty="0" err="1"/>
              <a:t>Cascading</a:t>
            </a:r>
            <a:r>
              <a:rPr lang="da-DK" dirty="0"/>
              <a:t> Style </a:t>
            </a:r>
            <a:r>
              <a:rPr lang="da-DK" dirty="0" err="1"/>
              <a:t>Sheet</a:t>
            </a:r>
            <a:endParaRPr lang="da-DK" dirty="0"/>
          </a:p>
          <a:p>
            <a:r>
              <a:rPr lang="da-DK" dirty="0" err="1"/>
              <a:t>Defines</a:t>
            </a:r>
            <a:r>
              <a:rPr lang="da-DK" dirty="0"/>
              <a:t> the </a:t>
            </a:r>
            <a:r>
              <a:rPr lang="da-DK" dirty="0" err="1"/>
              <a:t>visual</a:t>
            </a:r>
            <a:r>
              <a:rPr lang="da-DK" dirty="0"/>
              <a:t> </a:t>
            </a:r>
            <a:r>
              <a:rPr lang="da-DK" dirty="0" err="1"/>
              <a:t>presentation</a:t>
            </a:r>
            <a:r>
              <a:rPr lang="da-DK" dirty="0"/>
              <a:t> of HTML elements</a:t>
            </a:r>
          </a:p>
          <a:p>
            <a:endParaRPr lang="da-DK" dirty="0"/>
          </a:p>
          <a:p>
            <a:endParaRPr lang="da-DK" dirty="0"/>
          </a:p>
          <a:p>
            <a:r>
              <a:rPr lang="da-DK" dirty="0"/>
              <a:t>JS – </a:t>
            </a:r>
            <a:r>
              <a:rPr lang="da-DK" dirty="0" err="1"/>
              <a:t>Javascript</a:t>
            </a:r>
            <a:endParaRPr lang="da-DK" dirty="0"/>
          </a:p>
          <a:p>
            <a:r>
              <a:rPr lang="da-DK" dirty="0"/>
              <a:t>Handles user </a:t>
            </a:r>
            <a:r>
              <a:rPr lang="da-DK" dirty="0" err="1"/>
              <a:t>interaction</a:t>
            </a:r>
            <a:r>
              <a:rPr lang="da-DK" dirty="0"/>
              <a:t> and </a:t>
            </a:r>
            <a:r>
              <a:rPr lang="da-DK" dirty="0" err="1"/>
              <a:t>dynamic</a:t>
            </a:r>
            <a:r>
              <a:rPr lang="da-DK" dirty="0"/>
              <a:t> content</a:t>
            </a:r>
          </a:p>
          <a:p>
            <a:endParaRPr lang="da-DK" dirty="0"/>
          </a:p>
          <a:p>
            <a:endParaRPr lang="da-DK" dirty="0"/>
          </a:p>
        </p:txBody>
      </p:sp>
      <p:pic>
        <p:nvPicPr>
          <p:cNvPr id="4" name="Picture 2"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576" y="1466525"/>
            <a:ext cx="927931" cy="9279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pguru.co.uk/wp-content/uploads/2013/09/CSS-Logo-214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960" y="2946581"/>
            <a:ext cx="715607" cy="10031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www.planet-source-code.com/vb/2010Redesign/images/LangugeHomePages/HTML5_CSS_JavaScript.png"/>
          <p:cNvPicPr>
            <a:picLocks noChangeAspect="1" noChangeArrowheads="1"/>
          </p:cNvPicPr>
          <p:nvPr/>
        </p:nvPicPr>
        <p:blipFill rotWithShape="1">
          <a:blip r:embed="rId4">
            <a:extLst>
              <a:ext uri="{28A0092B-C50C-407E-A947-70E740481C1C}">
                <a14:useLocalDpi xmlns:a14="http://schemas.microsoft.com/office/drawing/2010/main" val="0"/>
              </a:ext>
            </a:extLst>
          </a:blip>
          <a:srcRect l="66968" t="10306" b="9215"/>
          <a:stretch/>
        </p:blipFill>
        <p:spPr bwMode="auto">
          <a:xfrm>
            <a:off x="1092960" y="4501894"/>
            <a:ext cx="691162" cy="98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99071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15BEC-6141-4483-9A17-6B53008072FD}"/>
              </a:ext>
            </a:extLst>
          </p:cNvPr>
          <p:cNvSpPr>
            <a:spLocks noGrp="1"/>
          </p:cNvSpPr>
          <p:nvPr>
            <p:ph type="title"/>
          </p:nvPr>
        </p:nvSpPr>
        <p:spPr/>
        <p:txBody>
          <a:bodyPr>
            <a:normAutofit fontScale="90000"/>
          </a:bodyPr>
          <a:lstStyle/>
          <a:p>
            <a:r>
              <a:rPr lang="en-GB" dirty="0"/>
              <a:t>Manipulating the DOM</a:t>
            </a:r>
            <a:endParaRPr lang="LID4096" dirty="0"/>
          </a:p>
        </p:txBody>
      </p:sp>
      <p:pic>
        <p:nvPicPr>
          <p:cNvPr id="5" name="Content Placeholder 4">
            <a:extLst>
              <a:ext uri="{FF2B5EF4-FFF2-40B4-BE49-F238E27FC236}">
                <a16:creationId xmlns:a16="http://schemas.microsoft.com/office/drawing/2014/main" id="{FB770811-80D3-450B-9C68-8AC62A69E52A}"/>
              </a:ext>
            </a:extLst>
          </p:cNvPr>
          <p:cNvPicPr>
            <a:picLocks noGrp="1" noChangeAspect="1"/>
          </p:cNvPicPr>
          <p:nvPr>
            <p:ph idx="1"/>
          </p:nvPr>
        </p:nvPicPr>
        <p:blipFill>
          <a:blip r:embed="rId2"/>
          <a:stretch>
            <a:fillRect/>
          </a:stretch>
        </p:blipFill>
        <p:spPr>
          <a:xfrm>
            <a:off x="838200" y="2186593"/>
            <a:ext cx="10515600" cy="2964240"/>
          </a:xfrm>
        </p:spPr>
      </p:pic>
    </p:spTree>
    <p:extLst>
      <p:ext uri="{BB962C8B-B14F-4D97-AF65-F5344CB8AC3E}">
        <p14:creationId xmlns:p14="http://schemas.microsoft.com/office/powerpoint/2010/main" val="282586369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DC6A-5369-472B-A852-83906A9C1D1C}"/>
              </a:ext>
            </a:extLst>
          </p:cNvPr>
          <p:cNvSpPr>
            <a:spLocks noGrp="1"/>
          </p:cNvSpPr>
          <p:nvPr>
            <p:ph type="title"/>
          </p:nvPr>
        </p:nvSpPr>
        <p:spPr/>
        <p:txBody>
          <a:bodyPr>
            <a:normAutofit fontScale="90000"/>
          </a:bodyPr>
          <a:lstStyle/>
          <a:p>
            <a:r>
              <a:rPr lang="en-GB" dirty="0"/>
              <a:t>AJAX</a:t>
            </a:r>
            <a:endParaRPr lang="LID4096" dirty="0"/>
          </a:p>
        </p:txBody>
      </p:sp>
      <p:pic>
        <p:nvPicPr>
          <p:cNvPr id="5" name="Content Placeholder 4">
            <a:extLst>
              <a:ext uri="{FF2B5EF4-FFF2-40B4-BE49-F238E27FC236}">
                <a16:creationId xmlns:a16="http://schemas.microsoft.com/office/drawing/2014/main" id="{F410B0FE-30FB-4E0E-B5D0-FA7AC82060A5}"/>
              </a:ext>
            </a:extLst>
          </p:cNvPr>
          <p:cNvPicPr>
            <a:picLocks noGrp="1" noChangeAspect="1"/>
          </p:cNvPicPr>
          <p:nvPr>
            <p:ph idx="1"/>
          </p:nvPr>
        </p:nvPicPr>
        <p:blipFill>
          <a:blip r:embed="rId2"/>
          <a:stretch>
            <a:fillRect/>
          </a:stretch>
        </p:blipFill>
        <p:spPr>
          <a:xfrm>
            <a:off x="838200" y="1256311"/>
            <a:ext cx="10515600" cy="4824804"/>
          </a:xfrm>
        </p:spPr>
      </p:pic>
    </p:spTree>
    <p:extLst>
      <p:ext uri="{BB962C8B-B14F-4D97-AF65-F5344CB8AC3E}">
        <p14:creationId xmlns:p14="http://schemas.microsoft.com/office/powerpoint/2010/main" val="163328479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946B-EF4D-49DB-840B-A04B768F695C}"/>
              </a:ext>
            </a:extLst>
          </p:cNvPr>
          <p:cNvSpPr>
            <a:spLocks noGrp="1"/>
          </p:cNvSpPr>
          <p:nvPr>
            <p:ph type="title"/>
          </p:nvPr>
        </p:nvSpPr>
        <p:spPr/>
        <p:txBody>
          <a:bodyPr>
            <a:normAutofit fontScale="90000"/>
          </a:bodyPr>
          <a:lstStyle/>
          <a:p>
            <a:r>
              <a:rPr lang="en-GB" dirty="0"/>
              <a:t>Exercise</a:t>
            </a:r>
            <a:endParaRPr lang="LID4096" dirty="0"/>
          </a:p>
        </p:txBody>
      </p:sp>
      <p:sp>
        <p:nvSpPr>
          <p:cNvPr id="3" name="Content Placeholder 2">
            <a:extLst>
              <a:ext uri="{FF2B5EF4-FFF2-40B4-BE49-F238E27FC236}">
                <a16:creationId xmlns:a16="http://schemas.microsoft.com/office/drawing/2014/main" id="{5FE457BF-6936-4EF1-B93D-26C0638A163A}"/>
              </a:ext>
            </a:extLst>
          </p:cNvPr>
          <p:cNvSpPr>
            <a:spLocks noGrp="1"/>
          </p:cNvSpPr>
          <p:nvPr>
            <p:ph idx="1"/>
          </p:nvPr>
        </p:nvSpPr>
        <p:spPr/>
        <p:txBody>
          <a:bodyPr/>
          <a:lstStyle/>
          <a:p>
            <a:r>
              <a:rPr lang="en-GB" dirty="0"/>
              <a:t>Go to </a:t>
            </a:r>
            <a:r>
              <a:rPr lang="en-GB" dirty="0">
                <a:hlinkClick r:id="rId2"/>
              </a:rPr>
              <a:t>https://codepen.io/NicolaiOksen/pen/mxOePN</a:t>
            </a:r>
            <a:endParaRPr lang="en-GB" dirty="0"/>
          </a:p>
          <a:p>
            <a:endParaRPr lang="en-GB" dirty="0"/>
          </a:p>
          <a:p>
            <a:r>
              <a:rPr lang="en-GB" dirty="0"/>
              <a:t>Click on </a:t>
            </a:r>
            <a:r>
              <a:rPr lang="en-GB" b="1" dirty="0"/>
              <a:t>Fork </a:t>
            </a:r>
            <a:r>
              <a:rPr lang="en-GB" dirty="0"/>
              <a:t>(top right corner)</a:t>
            </a:r>
          </a:p>
          <a:p>
            <a:endParaRPr lang="en-GB" dirty="0"/>
          </a:p>
          <a:p>
            <a:pPr marL="342900" indent="-342900">
              <a:buFont typeface="Arial" panose="020B0604020202020204" pitchFamily="34" charset="0"/>
              <a:buChar char="•"/>
            </a:pPr>
            <a:r>
              <a:rPr lang="en-GB" dirty="0"/>
              <a:t>Create an event handler for </a:t>
            </a:r>
            <a:r>
              <a:rPr lang="en-GB" b="1" dirty="0"/>
              <a:t>click, </a:t>
            </a:r>
            <a:r>
              <a:rPr lang="en-GB" b="1" dirty="0" err="1"/>
              <a:t>mouseenter</a:t>
            </a:r>
            <a:r>
              <a:rPr lang="en-GB" b="1" dirty="0"/>
              <a:t> </a:t>
            </a:r>
            <a:r>
              <a:rPr lang="en-GB" dirty="0"/>
              <a:t>and </a:t>
            </a:r>
            <a:r>
              <a:rPr lang="en-GB" b="1" dirty="0" err="1"/>
              <a:t>mouseleave</a:t>
            </a:r>
            <a:endParaRPr lang="en-GB" b="1" dirty="0"/>
          </a:p>
          <a:p>
            <a:pPr marL="800100" lvl="1" indent="-342900">
              <a:buFont typeface="Arial" panose="020B0604020202020204" pitchFamily="34" charset="0"/>
              <a:buChar char="•"/>
            </a:pPr>
            <a:r>
              <a:rPr lang="en-GB" dirty="0"/>
              <a:t>What happens is up to you to decide</a:t>
            </a:r>
          </a:p>
          <a:p>
            <a:pPr marL="342900" indent="-342900">
              <a:buFont typeface="Arial" panose="020B0604020202020204" pitchFamily="34" charset="0"/>
              <a:buChar char="•"/>
            </a:pPr>
            <a:r>
              <a:rPr lang="en-GB" dirty="0"/>
              <a:t>Try selecting different elements</a:t>
            </a:r>
          </a:p>
          <a:p>
            <a:pPr marL="342900" indent="-342900">
              <a:buFont typeface="Arial" panose="020B0604020202020204" pitchFamily="34" charset="0"/>
              <a:buChar char="•"/>
            </a:pPr>
            <a:r>
              <a:rPr lang="en-GB" dirty="0"/>
              <a:t>Try manipulation the DOM with jQuery</a:t>
            </a:r>
          </a:p>
          <a:p>
            <a:endParaRPr lang="en-GB" dirty="0"/>
          </a:p>
          <a:p>
            <a:r>
              <a:rPr lang="en-GB" b="1" dirty="0"/>
              <a:t>20  minutes</a:t>
            </a:r>
            <a:endParaRPr lang="LID4096" b="1" dirty="0"/>
          </a:p>
        </p:txBody>
      </p:sp>
    </p:spTree>
    <p:extLst>
      <p:ext uri="{BB962C8B-B14F-4D97-AF65-F5344CB8AC3E}">
        <p14:creationId xmlns:p14="http://schemas.microsoft.com/office/powerpoint/2010/main" val="410984468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51144F1-E75B-452D-B35D-F02F75ABF0DA}"/>
              </a:ext>
            </a:extLst>
          </p:cNvPr>
          <p:cNvPicPr>
            <a:picLocks noGrp="1" noChangeAspect="1"/>
          </p:cNvPicPr>
          <p:nvPr>
            <p:ph type="pic" sz="quarter" idx="13"/>
          </p:nvPr>
        </p:nvPicPr>
        <p:blipFill>
          <a:blip r:embed="rId2"/>
          <a:srcRect l="31625" r="31625"/>
          <a:stretch>
            <a:fillRect/>
          </a:stretch>
        </p:blipFill>
        <p:spPr/>
      </p:pic>
      <p:sp>
        <p:nvSpPr>
          <p:cNvPr id="3" name="Title 2">
            <a:extLst>
              <a:ext uri="{FF2B5EF4-FFF2-40B4-BE49-F238E27FC236}">
                <a16:creationId xmlns:a16="http://schemas.microsoft.com/office/drawing/2014/main" id="{01D24230-70C7-42AC-8166-AB874E68E54E}"/>
              </a:ext>
            </a:extLst>
          </p:cNvPr>
          <p:cNvSpPr>
            <a:spLocks noGrp="1"/>
          </p:cNvSpPr>
          <p:nvPr>
            <p:ph type="ctrTitle"/>
          </p:nvPr>
        </p:nvSpPr>
        <p:spPr/>
        <p:txBody>
          <a:bodyPr/>
          <a:lstStyle/>
          <a:p>
            <a:r>
              <a:rPr lang="en-GB" dirty="0"/>
              <a:t>React JS</a:t>
            </a:r>
            <a:br>
              <a:rPr lang="en-GB" dirty="0"/>
            </a:br>
            <a:r>
              <a:rPr lang="en-GB" dirty="0"/>
              <a:t>An introduction</a:t>
            </a:r>
            <a:endParaRPr lang="LID4096" dirty="0"/>
          </a:p>
        </p:txBody>
      </p:sp>
    </p:spTree>
    <p:extLst>
      <p:ext uri="{BB962C8B-B14F-4D97-AF65-F5344CB8AC3E}">
        <p14:creationId xmlns:p14="http://schemas.microsoft.com/office/powerpoint/2010/main" val="42561930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D763-FCBB-487E-8A5D-A3B391C595C6}"/>
              </a:ext>
            </a:extLst>
          </p:cNvPr>
          <p:cNvSpPr>
            <a:spLocks noGrp="1"/>
          </p:cNvSpPr>
          <p:nvPr>
            <p:ph type="title"/>
          </p:nvPr>
        </p:nvSpPr>
        <p:spPr/>
        <p:txBody>
          <a:bodyPr>
            <a:normAutofit fontScale="90000"/>
          </a:bodyPr>
          <a:lstStyle/>
          <a:p>
            <a:r>
              <a:rPr lang="da-DK" dirty="0" err="1"/>
              <a:t>What</a:t>
            </a:r>
            <a:r>
              <a:rPr lang="da-DK" dirty="0"/>
              <a:t> is </a:t>
            </a:r>
            <a:r>
              <a:rPr lang="da-DK" dirty="0" err="1"/>
              <a:t>React</a:t>
            </a:r>
            <a:endParaRPr lang="LID4096" dirty="0"/>
          </a:p>
        </p:txBody>
      </p:sp>
      <p:sp>
        <p:nvSpPr>
          <p:cNvPr id="3" name="Content Placeholder 2">
            <a:extLst>
              <a:ext uri="{FF2B5EF4-FFF2-40B4-BE49-F238E27FC236}">
                <a16:creationId xmlns:a16="http://schemas.microsoft.com/office/drawing/2014/main" id="{0F80B48C-1A77-44FC-9B61-0729A50E1B5B}"/>
              </a:ext>
            </a:extLst>
          </p:cNvPr>
          <p:cNvSpPr>
            <a:spLocks noGrp="1"/>
          </p:cNvSpPr>
          <p:nvPr>
            <p:ph idx="1"/>
          </p:nvPr>
        </p:nvSpPr>
        <p:spPr/>
        <p:txBody>
          <a:bodyPr/>
          <a:lstStyle/>
          <a:p>
            <a:r>
              <a:rPr lang="da-DK" dirty="0" err="1"/>
              <a:t>Javascript</a:t>
            </a:r>
            <a:r>
              <a:rPr lang="da-DK" dirty="0"/>
              <a:t> </a:t>
            </a:r>
            <a:r>
              <a:rPr lang="da-DK" dirty="0" err="1"/>
              <a:t>library</a:t>
            </a:r>
            <a:r>
              <a:rPr lang="da-DK" dirty="0"/>
              <a:t> for </a:t>
            </a:r>
            <a:r>
              <a:rPr lang="da-DK" dirty="0" err="1"/>
              <a:t>building</a:t>
            </a:r>
            <a:r>
              <a:rPr lang="da-DK" dirty="0"/>
              <a:t> user interfaces</a:t>
            </a:r>
          </a:p>
          <a:p>
            <a:endParaRPr lang="da-DK" dirty="0"/>
          </a:p>
          <a:p>
            <a:r>
              <a:rPr lang="da-DK" dirty="0"/>
              <a:t>Open source </a:t>
            </a:r>
          </a:p>
          <a:p>
            <a:endParaRPr lang="da-DK" dirty="0"/>
          </a:p>
          <a:p>
            <a:r>
              <a:rPr lang="da-DK" dirty="0" err="1"/>
              <a:t>Developed</a:t>
            </a:r>
            <a:r>
              <a:rPr lang="da-DK" dirty="0"/>
              <a:t> and </a:t>
            </a:r>
            <a:r>
              <a:rPr lang="da-DK" dirty="0" err="1"/>
              <a:t>maintained</a:t>
            </a:r>
            <a:r>
              <a:rPr lang="da-DK" dirty="0"/>
              <a:t> by Facebook and </a:t>
            </a:r>
            <a:r>
              <a:rPr lang="da-DK" dirty="0" err="1"/>
              <a:t>individual</a:t>
            </a:r>
            <a:r>
              <a:rPr lang="da-DK" dirty="0"/>
              <a:t> developers</a:t>
            </a:r>
          </a:p>
          <a:p>
            <a:endParaRPr lang="da-DK" dirty="0"/>
          </a:p>
          <a:p>
            <a:r>
              <a:rPr lang="da-DK" dirty="0" err="1"/>
              <a:t>Used</a:t>
            </a:r>
            <a:r>
              <a:rPr lang="da-DK" dirty="0"/>
              <a:t> on </a:t>
            </a:r>
            <a:r>
              <a:rPr lang="da-DK" dirty="0" err="1"/>
              <a:t>many</a:t>
            </a:r>
            <a:r>
              <a:rPr lang="da-DK" dirty="0"/>
              <a:t> </a:t>
            </a:r>
            <a:r>
              <a:rPr lang="da-DK" dirty="0" err="1"/>
              <a:t>different</a:t>
            </a:r>
            <a:r>
              <a:rPr lang="da-DK" dirty="0"/>
              <a:t> sites:</a:t>
            </a:r>
          </a:p>
          <a:p>
            <a:r>
              <a:rPr lang="da-DK" dirty="0"/>
              <a:t>Netflix, </a:t>
            </a:r>
            <a:r>
              <a:rPr lang="da-DK" dirty="0" err="1"/>
              <a:t>Imgur</a:t>
            </a:r>
            <a:r>
              <a:rPr lang="da-DK" dirty="0"/>
              <a:t>, </a:t>
            </a:r>
            <a:r>
              <a:rPr lang="da-DK" dirty="0" err="1"/>
              <a:t>Bleacher</a:t>
            </a:r>
            <a:r>
              <a:rPr lang="da-DK" dirty="0"/>
              <a:t> Report, </a:t>
            </a:r>
            <a:r>
              <a:rPr lang="da-DK" dirty="0" err="1"/>
              <a:t>Feedly</a:t>
            </a:r>
            <a:r>
              <a:rPr lang="da-DK" dirty="0"/>
              <a:t>, Airbnb, </a:t>
            </a:r>
            <a:r>
              <a:rPr lang="da-DK" dirty="0" err="1"/>
              <a:t>SeatGeek</a:t>
            </a:r>
            <a:r>
              <a:rPr lang="da-DK" dirty="0"/>
              <a:t>, </a:t>
            </a:r>
            <a:r>
              <a:rPr lang="da-DK" dirty="0" err="1"/>
              <a:t>HelloSign</a:t>
            </a:r>
            <a:r>
              <a:rPr lang="da-DK" dirty="0"/>
              <a:t>, </a:t>
            </a:r>
            <a:r>
              <a:rPr lang="da-DK" dirty="0" err="1"/>
              <a:t>Walmart</a:t>
            </a:r>
            <a:endParaRPr lang="da-DK" dirty="0"/>
          </a:p>
        </p:txBody>
      </p:sp>
    </p:spTree>
    <p:extLst>
      <p:ext uri="{BB962C8B-B14F-4D97-AF65-F5344CB8AC3E}">
        <p14:creationId xmlns:p14="http://schemas.microsoft.com/office/powerpoint/2010/main" val="263762802"/>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E16B-2965-445C-8098-112910E6556D}"/>
              </a:ext>
            </a:extLst>
          </p:cNvPr>
          <p:cNvSpPr>
            <a:spLocks noGrp="1"/>
          </p:cNvSpPr>
          <p:nvPr>
            <p:ph type="title"/>
          </p:nvPr>
        </p:nvSpPr>
        <p:spPr/>
        <p:txBody>
          <a:bodyPr>
            <a:normAutofit fontScale="90000"/>
          </a:bodyPr>
          <a:lstStyle/>
          <a:p>
            <a:r>
              <a:rPr lang="da-DK" dirty="0"/>
              <a:t>Features</a:t>
            </a:r>
            <a:endParaRPr lang="LID4096" dirty="0"/>
          </a:p>
        </p:txBody>
      </p:sp>
      <p:sp>
        <p:nvSpPr>
          <p:cNvPr id="3" name="Content Placeholder 2">
            <a:extLst>
              <a:ext uri="{FF2B5EF4-FFF2-40B4-BE49-F238E27FC236}">
                <a16:creationId xmlns:a16="http://schemas.microsoft.com/office/drawing/2014/main" id="{148B87E8-812B-4476-809D-9A0F47584CAB}"/>
              </a:ext>
            </a:extLst>
          </p:cNvPr>
          <p:cNvSpPr>
            <a:spLocks noGrp="1"/>
          </p:cNvSpPr>
          <p:nvPr>
            <p:ph idx="1"/>
          </p:nvPr>
        </p:nvSpPr>
        <p:spPr/>
        <p:txBody>
          <a:bodyPr/>
          <a:lstStyle/>
          <a:p>
            <a:pPr marL="342900" indent="-342900">
              <a:buFont typeface="Arial" panose="020B0604020202020204" pitchFamily="34" charset="0"/>
              <a:buChar char="•"/>
            </a:pPr>
            <a:r>
              <a:rPr lang="da-DK" dirty="0"/>
              <a:t>Component </a:t>
            </a:r>
            <a:r>
              <a:rPr lang="da-DK" dirty="0" err="1"/>
              <a:t>based</a:t>
            </a:r>
            <a:endParaRPr lang="da-DK" dirty="0"/>
          </a:p>
          <a:p>
            <a:pPr marL="342900" indent="-342900">
              <a:buFont typeface="Arial" panose="020B0604020202020204" pitchFamily="34" charset="0"/>
              <a:buChar char="•"/>
            </a:pPr>
            <a:r>
              <a:rPr lang="da-DK" dirty="0"/>
              <a:t>One </a:t>
            </a:r>
            <a:r>
              <a:rPr lang="da-DK" dirty="0" err="1"/>
              <a:t>way</a:t>
            </a:r>
            <a:r>
              <a:rPr lang="da-DK" dirty="0"/>
              <a:t> data flow</a:t>
            </a:r>
          </a:p>
          <a:p>
            <a:pPr marL="800100" lvl="1" indent="-342900">
              <a:buFont typeface="Arial" panose="020B0604020202020204" pitchFamily="34" charset="0"/>
              <a:buChar char="•"/>
            </a:pPr>
            <a:r>
              <a:rPr lang="da-DK" dirty="0"/>
              <a:t>Properties </a:t>
            </a:r>
            <a:r>
              <a:rPr lang="da-DK" dirty="0" err="1"/>
              <a:t>are</a:t>
            </a:r>
            <a:r>
              <a:rPr lang="da-DK" dirty="0"/>
              <a:t> </a:t>
            </a:r>
            <a:r>
              <a:rPr lang="da-DK" dirty="0" err="1"/>
              <a:t>immutable</a:t>
            </a:r>
            <a:endParaRPr lang="da-DK" dirty="0"/>
          </a:p>
          <a:p>
            <a:pPr marL="800100" lvl="1" indent="-342900">
              <a:buFont typeface="Arial" panose="020B0604020202020204" pitchFamily="34" charset="0"/>
              <a:buChar char="•"/>
            </a:pPr>
            <a:r>
              <a:rPr lang="en-US" dirty="0"/>
              <a:t>"properties flow down; actions flow up"</a:t>
            </a:r>
            <a:endParaRPr lang="da-DK" dirty="0"/>
          </a:p>
          <a:p>
            <a:pPr marL="342900" indent="-342900">
              <a:buFont typeface="Arial" panose="020B0604020202020204" pitchFamily="34" charset="0"/>
              <a:buChar char="•"/>
            </a:pPr>
            <a:r>
              <a:rPr lang="da-DK" dirty="0"/>
              <a:t>Virtual DOM</a:t>
            </a:r>
          </a:p>
          <a:p>
            <a:pPr marL="800100" lvl="1" indent="-342900">
              <a:buFont typeface="Arial" panose="020B0604020202020204" pitchFamily="34" charset="0"/>
              <a:buChar char="•"/>
            </a:pPr>
            <a:r>
              <a:rPr lang="da-DK" dirty="0"/>
              <a:t>In </a:t>
            </a:r>
            <a:r>
              <a:rPr lang="da-DK" dirty="0" err="1"/>
              <a:t>memory</a:t>
            </a:r>
            <a:r>
              <a:rPr lang="da-DK" dirty="0"/>
              <a:t> </a:t>
            </a:r>
            <a:r>
              <a:rPr lang="da-DK" dirty="0" err="1"/>
              <a:t>copy</a:t>
            </a:r>
            <a:r>
              <a:rPr lang="da-DK" dirty="0"/>
              <a:t> of the DOM</a:t>
            </a:r>
          </a:p>
          <a:p>
            <a:pPr marL="800100" lvl="1" indent="-342900">
              <a:buFont typeface="Arial" panose="020B0604020202020204" pitchFamily="34" charset="0"/>
              <a:buChar char="•"/>
            </a:pPr>
            <a:r>
              <a:rPr lang="da-DK" dirty="0" err="1"/>
              <a:t>Allows</a:t>
            </a:r>
            <a:r>
              <a:rPr lang="da-DK" dirty="0"/>
              <a:t> </a:t>
            </a:r>
            <a:r>
              <a:rPr lang="da-DK" dirty="0" err="1"/>
              <a:t>React</a:t>
            </a:r>
            <a:r>
              <a:rPr lang="da-DK" dirty="0"/>
              <a:t> to find differences and </a:t>
            </a:r>
            <a:r>
              <a:rPr lang="da-DK" dirty="0" err="1"/>
              <a:t>update</a:t>
            </a:r>
            <a:r>
              <a:rPr lang="da-DK" dirty="0"/>
              <a:t> </a:t>
            </a:r>
            <a:r>
              <a:rPr lang="da-DK" dirty="0" err="1"/>
              <a:t>only</a:t>
            </a:r>
            <a:r>
              <a:rPr lang="da-DK" dirty="0"/>
              <a:t> </a:t>
            </a:r>
            <a:r>
              <a:rPr lang="da-DK" dirty="0" err="1"/>
              <a:t>required</a:t>
            </a:r>
            <a:r>
              <a:rPr lang="da-DK" dirty="0"/>
              <a:t> bits.</a:t>
            </a:r>
          </a:p>
          <a:p>
            <a:pPr marL="800100" lvl="1" indent="-342900">
              <a:buFont typeface="Arial" panose="020B0604020202020204" pitchFamily="34" charset="0"/>
              <a:buChar char="•"/>
            </a:pPr>
            <a:r>
              <a:rPr lang="da-DK" dirty="0"/>
              <a:t>Much faster and efficient </a:t>
            </a:r>
            <a:r>
              <a:rPr lang="da-DK" dirty="0" err="1"/>
              <a:t>than</a:t>
            </a:r>
            <a:r>
              <a:rPr lang="da-DK" dirty="0"/>
              <a:t> </a:t>
            </a:r>
            <a:r>
              <a:rPr lang="da-DK" dirty="0" err="1"/>
              <a:t>jQuery</a:t>
            </a:r>
            <a:endParaRPr lang="da-DK" dirty="0"/>
          </a:p>
          <a:p>
            <a:pPr marL="342900" indent="-342900">
              <a:buFont typeface="Arial" panose="020B0604020202020204" pitchFamily="34" charset="0"/>
              <a:buChar char="•"/>
            </a:pPr>
            <a:r>
              <a:rPr lang="da-DK" dirty="0"/>
              <a:t>JSX</a:t>
            </a:r>
          </a:p>
          <a:p>
            <a:pPr marL="800100" lvl="1" indent="-342900">
              <a:buFont typeface="Arial" panose="020B0604020202020204" pitchFamily="34" charset="0"/>
              <a:buChar char="•"/>
            </a:pPr>
            <a:r>
              <a:rPr lang="da-DK" dirty="0"/>
              <a:t>More </a:t>
            </a:r>
            <a:r>
              <a:rPr lang="da-DK" dirty="0" err="1"/>
              <a:t>later</a:t>
            </a:r>
            <a:endParaRPr lang="da-DK" dirty="0"/>
          </a:p>
          <a:p>
            <a:pPr marL="342900" indent="-342900">
              <a:buFont typeface="Arial" panose="020B0604020202020204" pitchFamily="34" charset="0"/>
              <a:buChar char="•"/>
            </a:pPr>
            <a:r>
              <a:rPr lang="da-DK" dirty="0"/>
              <a:t>Architecture </a:t>
            </a:r>
            <a:r>
              <a:rPr lang="da-DK" dirty="0" err="1"/>
              <a:t>beyond</a:t>
            </a:r>
            <a:r>
              <a:rPr lang="da-DK" dirty="0"/>
              <a:t> HTML</a:t>
            </a:r>
          </a:p>
          <a:p>
            <a:pPr marL="342900" indent="-342900">
              <a:buFont typeface="Arial" panose="020B0604020202020204" pitchFamily="34" charset="0"/>
              <a:buChar char="•"/>
            </a:pPr>
            <a:r>
              <a:rPr lang="da-DK" dirty="0" err="1"/>
              <a:t>React</a:t>
            </a:r>
            <a:r>
              <a:rPr lang="da-DK" dirty="0"/>
              <a:t> Native</a:t>
            </a:r>
          </a:p>
          <a:p>
            <a:pPr marL="800100" lvl="1" indent="-342900">
              <a:buFont typeface="Arial" panose="020B0604020202020204" pitchFamily="34" charset="0"/>
              <a:buChar char="•"/>
            </a:pPr>
            <a:r>
              <a:rPr lang="da-DK" dirty="0"/>
              <a:t>Using </a:t>
            </a:r>
            <a:r>
              <a:rPr lang="da-DK" dirty="0" err="1"/>
              <a:t>React</a:t>
            </a:r>
            <a:r>
              <a:rPr lang="da-DK" dirty="0"/>
              <a:t> to </a:t>
            </a:r>
            <a:r>
              <a:rPr lang="da-DK" dirty="0" err="1"/>
              <a:t>develop</a:t>
            </a:r>
            <a:r>
              <a:rPr lang="da-DK" dirty="0"/>
              <a:t> </a:t>
            </a:r>
            <a:r>
              <a:rPr lang="da-DK" dirty="0" err="1"/>
              <a:t>native</a:t>
            </a:r>
            <a:r>
              <a:rPr lang="da-DK" dirty="0"/>
              <a:t> </a:t>
            </a:r>
            <a:r>
              <a:rPr lang="da-DK" dirty="0" err="1"/>
              <a:t>applications</a:t>
            </a:r>
            <a:r>
              <a:rPr lang="da-DK" dirty="0"/>
              <a:t> for iOS, Android and UWP</a:t>
            </a:r>
          </a:p>
        </p:txBody>
      </p:sp>
    </p:spTree>
    <p:extLst>
      <p:ext uri="{BB962C8B-B14F-4D97-AF65-F5344CB8AC3E}">
        <p14:creationId xmlns:p14="http://schemas.microsoft.com/office/powerpoint/2010/main" val="85072221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1B4B6-7987-4DCD-B6A3-251897F514AF}"/>
              </a:ext>
            </a:extLst>
          </p:cNvPr>
          <p:cNvSpPr>
            <a:spLocks noGrp="1"/>
          </p:cNvSpPr>
          <p:nvPr>
            <p:ph type="title"/>
          </p:nvPr>
        </p:nvSpPr>
        <p:spPr/>
        <p:txBody>
          <a:bodyPr>
            <a:normAutofit fontScale="90000"/>
          </a:bodyPr>
          <a:lstStyle/>
          <a:p>
            <a:r>
              <a:rPr lang="en-GB" dirty="0"/>
              <a:t>Browser support</a:t>
            </a:r>
            <a:endParaRPr lang="LID4096" dirty="0"/>
          </a:p>
        </p:txBody>
      </p:sp>
      <p:sp>
        <p:nvSpPr>
          <p:cNvPr id="3" name="Content Placeholder 2">
            <a:extLst>
              <a:ext uri="{FF2B5EF4-FFF2-40B4-BE49-F238E27FC236}">
                <a16:creationId xmlns:a16="http://schemas.microsoft.com/office/drawing/2014/main" id="{A3AA34B0-578E-4AB5-80C7-F64042314CFC}"/>
              </a:ext>
            </a:extLst>
          </p:cNvPr>
          <p:cNvSpPr>
            <a:spLocks noGrp="1"/>
          </p:cNvSpPr>
          <p:nvPr>
            <p:ph idx="1"/>
          </p:nvPr>
        </p:nvSpPr>
        <p:spPr/>
        <p:txBody>
          <a:bodyPr/>
          <a:lstStyle/>
          <a:p>
            <a:r>
              <a:rPr lang="da-DK" dirty="0"/>
              <a:t>Supports all major browser</a:t>
            </a:r>
          </a:p>
          <a:p>
            <a:endParaRPr lang="da-DK" dirty="0"/>
          </a:p>
          <a:p>
            <a:r>
              <a:rPr lang="da-DK" dirty="0"/>
              <a:t>From Internet Explorer 9 and </a:t>
            </a:r>
            <a:r>
              <a:rPr lang="da-DK" dirty="0" err="1"/>
              <a:t>above</a:t>
            </a:r>
            <a:endParaRPr lang="da-DK" dirty="0"/>
          </a:p>
          <a:p>
            <a:endParaRPr lang="da-DK" dirty="0"/>
          </a:p>
          <a:p>
            <a:r>
              <a:rPr lang="da-DK" dirty="0" err="1"/>
              <a:t>Requires</a:t>
            </a:r>
            <a:r>
              <a:rPr lang="da-DK" dirty="0"/>
              <a:t> </a:t>
            </a:r>
            <a:r>
              <a:rPr lang="da-DK" dirty="0" err="1"/>
              <a:t>ECMAScript</a:t>
            </a:r>
            <a:r>
              <a:rPr lang="da-DK" dirty="0"/>
              <a:t> 5 support</a:t>
            </a:r>
          </a:p>
          <a:p>
            <a:endParaRPr lang="en-GB" dirty="0"/>
          </a:p>
          <a:p>
            <a:r>
              <a:rPr lang="en-GB" dirty="0"/>
              <a:t>Works best with a proper build line and ES6</a:t>
            </a:r>
            <a:endParaRPr lang="LID4096" dirty="0"/>
          </a:p>
        </p:txBody>
      </p:sp>
    </p:spTree>
    <p:extLst>
      <p:ext uri="{BB962C8B-B14F-4D97-AF65-F5344CB8AC3E}">
        <p14:creationId xmlns:p14="http://schemas.microsoft.com/office/powerpoint/2010/main" val="173990355"/>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4505-4CE9-48A2-8E8D-2341170667AE}"/>
              </a:ext>
            </a:extLst>
          </p:cNvPr>
          <p:cNvSpPr>
            <a:spLocks noGrp="1"/>
          </p:cNvSpPr>
          <p:nvPr>
            <p:ph type="title"/>
          </p:nvPr>
        </p:nvSpPr>
        <p:spPr/>
        <p:txBody>
          <a:bodyPr>
            <a:normAutofit fontScale="90000"/>
          </a:bodyPr>
          <a:lstStyle/>
          <a:p>
            <a:r>
              <a:rPr lang="da-DK" dirty="0"/>
              <a:t>JSX</a:t>
            </a:r>
            <a:endParaRPr lang="LID4096" dirty="0"/>
          </a:p>
        </p:txBody>
      </p:sp>
      <p:sp>
        <p:nvSpPr>
          <p:cNvPr id="3" name="Content Placeholder 2">
            <a:extLst>
              <a:ext uri="{FF2B5EF4-FFF2-40B4-BE49-F238E27FC236}">
                <a16:creationId xmlns:a16="http://schemas.microsoft.com/office/drawing/2014/main" id="{874D4831-478A-4029-AC0D-3E69EE10F84C}"/>
              </a:ext>
            </a:extLst>
          </p:cNvPr>
          <p:cNvSpPr>
            <a:spLocks noGrp="1"/>
          </p:cNvSpPr>
          <p:nvPr>
            <p:ph idx="1"/>
          </p:nvPr>
        </p:nvSpPr>
        <p:spPr/>
        <p:txBody>
          <a:bodyPr/>
          <a:lstStyle/>
          <a:p>
            <a:r>
              <a:rPr lang="da-DK" dirty="0"/>
              <a:t>An </a:t>
            </a:r>
            <a:r>
              <a:rPr lang="da-DK" dirty="0" err="1"/>
              <a:t>extension</a:t>
            </a:r>
            <a:r>
              <a:rPr lang="da-DK" dirty="0"/>
              <a:t> to </a:t>
            </a:r>
            <a:r>
              <a:rPr lang="da-DK" dirty="0" err="1"/>
              <a:t>Javascript</a:t>
            </a:r>
            <a:endParaRPr lang="da-DK" dirty="0"/>
          </a:p>
          <a:p>
            <a:endParaRPr lang="da-DK" dirty="0"/>
          </a:p>
          <a:p>
            <a:r>
              <a:rPr lang="da-DK" dirty="0" err="1"/>
              <a:t>Allows</a:t>
            </a:r>
            <a:r>
              <a:rPr lang="da-DK" dirty="0"/>
              <a:t> </a:t>
            </a:r>
            <a:r>
              <a:rPr lang="da-DK" dirty="0" err="1"/>
              <a:t>using</a:t>
            </a:r>
            <a:r>
              <a:rPr lang="da-DK" dirty="0"/>
              <a:t> HTML-like </a:t>
            </a:r>
            <a:r>
              <a:rPr lang="da-DK" dirty="0" err="1"/>
              <a:t>markup</a:t>
            </a:r>
            <a:r>
              <a:rPr lang="da-DK" dirty="0"/>
              <a:t> in </a:t>
            </a:r>
            <a:r>
              <a:rPr lang="da-DK" dirty="0" err="1"/>
              <a:t>Javascript</a:t>
            </a:r>
            <a:r>
              <a:rPr lang="da-DK" dirty="0"/>
              <a:t> to </a:t>
            </a:r>
            <a:r>
              <a:rPr lang="da-DK" dirty="0" err="1"/>
              <a:t>create</a:t>
            </a:r>
            <a:r>
              <a:rPr lang="da-DK" dirty="0"/>
              <a:t> components</a:t>
            </a:r>
          </a:p>
          <a:p>
            <a:endParaRPr lang="da-DK" dirty="0"/>
          </a:p>
          <a:p>
            <a:r>
              <a:rPr lang="da-DK" dirty="0" err="1"/>
              <a:t>Example</a:t>
            </a:r>
            <a:r>
              <a:rPr lang="da-DK" dirty="0"/>
              <a:t>:</a:t>
            </a:r>
          </a:p>
          <a:p>
            <a:endParaRPr lang="LID4096" dirty="0"/>
          </a:p>
        </p:txBody>
      </p:sp>
      <p:pic>
        <p:nvPicPr>
          <p:cNvPr id="5" name="Picture 4">
            <a:extLst>
              <a:ext uri="{FF2B5EF4-FFF2-40B4-BE49-F238E27FC236}">
                <a16:creationId xmlns:a16="http://schemas.microsoft.com/office/drawing/2014/main" id="{FCB82105-3F3B-4D57-B3E0-7A241BF33B11}"/>
              </a:ext>
            </a:extLst>
          </p:cNvPr>
          <p:cNvPicPr>
            <a:picLocks noChangeAspect="1"/>
          </p:cNvPicPr>
          <p:nvPr/>
        </p:nvPicPr>
        <p:blipFill>
          <a:blip r:embed="rId2"/>
          <a:stretch>
            <a:fillRect/>
          </a:stretch>
        </p:blipFill>
        <p:spPr>
          <a:xfrm>
            <a:off x="2209800" y="4214813"/>
            <a:ext cx="7772400" cy="1962150"/>
          </a:xfrm>
          <a:prstGeom prst="rect">
            <a:avLst/>
          </a:prstGeom>
        </p:spPr>
      </p:pic>
    </p:spTree>
    <p:extLst>
      <p:ext uri="{BB962C8B-B14F-4D97-AF65-F5344CB8AC3E}">
        <p14:creationId xmlns:p14="http://schemas.microsoft.com/office/powerpoint/2010/main" val="123811713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57CD-75D8-4222-B33E-A0864356AE72}"/>
              </a:ext>
            </a:extLst>
          </p:cNvPr>
          <p:cNvSpPr>
            <a:spLocks noGrp="1"/>
          </p:cNvSpPr>
          <p:nvPr>
            <p:ph type="title"/>
          </p:nvPr>
        </p:nvSpPr>
        <p:spPr/>
        <p:txBody>
          <a:bodyPr>
            <a:normAutofit fontScale="90000"/>
          </a:bodyPr>
          <a:lstStyle/>
          <a:p>
            <a:r>
              <a:rPr lang="en-GB" dirty="0"/>
              <a:t>Using React</a:t>
            </a:r>
            <a:endParaRPr lang="LID4096" dirty="0"/>
          </a:p>
        </p:txBody>
      </p:sp>
      <p:pic>
        <p:nvPicPr>
          <p:cNvPr id="5" name="Content Placeholder 4">
            <a:extLst>
              <a:ext uri="{FF2B5EF4-FFF2-40B4-BE49-F238E27FC236}">
                <a16:creationId xmlns:a16="http://schemas.microsoft.com/office/drawing/2014/main" id="{E75A4E10-E548-4693-B7F6-7BF8164462B9}"/>
              </a:ext>
            </a:extLst>
          </p:cNvPr>
          <p:cNvPicPr>
            <a:picLocks noGrp="1" noChangeAspect="1"/>
          </p:cNvPicPr>
          <p:nvPr>
            <p:ph idx="1"/>
          </p:nvPr>
        </p:nvPicPr>
        <p:blipFill>
          <a:blip r:embed="rId2"/>
          <a:stretch>
            <a:fillRect/>
          </a:stretch>
        </p:blipFill>
        <p:spPr>
          <a:xfrm>
            <a:off x="838200" y="2073550"/>
            <a:ext cx="10515600" cy="3190326"/>
          </a:xfrm>
        </p:spPr>
      </p:pic>
    </p:spTree>
    <p:extLst>
      <p:ext uri="{BB962C8B-B14F-4D97-AF65-F5344CB8AC3E}">
        <p14:creationId xmlns:p14="http://schemas.microsoft.com/office/powerpoint/2010/main" val="388072725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262C-4274-48C1-806E-934B1699AA11}"/>
              </a:ext>
            </a:extLst>
          </p:cNvPr>
          <p:cNvSpPr>
            <a:spLocks noGrp="1"/>
          </p:cNvSpPr>
          <p:nvPr>
            <p:ph type="title"/>
          </p:nvPr>
        </p:nvSpPr>
        <p:spPr/>
        <p:txBody>
          <a:bodyPr>
            <a:normAutofit fontScale="90000"/>
          </a:bodyPr>
          <a:lstStyle/>
          <a:p>
            <a:r>
              <a:rPr lang="en-GB" dirty="0"/>
              <a:t>A Component in React</a:t>
            </a:r>
            <a:endParaRPr lang="LID4096" dirty="0"/>
          </a:p>
        </p:txBody>
      </p:sp>
      <p:pic>
        <p:nvPicPr>
          <p:cNvPr id="5" name="Content Placeholder 4">
            <a:extLst>
              <a:ext uri="{FF2B5EF4-FFF2-40B4-BE49-F238E27FC236}">
                <a16:creationId xmlns:a16="http://schemas.microsoft.com/office/drawing/2014/main" id="{CF3DD442-6CF4-41A6-AD8A-143D437F8296}"/>
              </a:ext>
            </a:extLst>
          </p:cNvPr>
          <p:cNvPicPr>
            <a:picLocks noGrp="1" noChangeAspect="1"/>
          </p:cNvPicPr>
          <p:nvPr>
            <p:ph idx="1"/>
          </p:nvPr>
        </p:nvPicPr>
        <p:blipFill>
          <a:blip r:embed="rId3"/>
          <a:stretch>
            <a:fillRect/>
          </a:stretch>
        </p:blipFill>
        <p:spPr>
          <a:xfrm>
            <a:off x="838200" y="1226955"/>
            <a:ext cx="10515600" cy="4883515"/>
          </a:xfrm>
        </p:spPr>
      </p:pic>
    </p:spTree>
    <p:extLst>
      <p:ext uri="{BB962C8B-B14F-4D97-AF65-F5344CB8AC3E}">
        <p14:creationId xmlns:p14="http://schemas.microsoft.com/office/powerpoint/2010/main" val="368697848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8F7B824-87E4-443E-930D-E8785278716E}"/>
              </a:ext>
            </a:extLst>
          </p:cNvPr>
          <p:cNvPicPr>
            <a:picLocks noGrp="1" noChangeAspect="1"/>
          </p:cNvPicPr>
          <p:nvPr>
            <p:ph type="pic" sz="quarter" idx="13"/>
          </p:nvPr>
        </p:nvPicPr>
        <p:blipFill>
          <a:blip r:embed="rId2"/>
          <a:srcRect t="25359" b="25359"/>
          <a:stretch>
            <a:fillRect/>
          </a:stretch>
        </p:blipFill>
        <p:spPr/>
      </p:pic>
      <p:sp>
        <p:nvSpPr>
          <p:cNvPr id="3" name="Title 2">
            <a:extLst>
              <a:ext uri="{FF2B5EF4-FFF2-40B4-BE49-F238E27FC236}">
                <a16:creationId xmlns:a16="http://schemas.microsoft.com/office/drawing/2014/main" id="{24071315-34DE-4BF0-80E8-10B6D86464F1}"/>
              </a:ext>
            </a:extLst>
          </p:cNvPr>
          <p:cNvSpPr>
            <a:spLocks noGrp="1"/>
          </p:cNvSpPr>
          <p:nvPr>
            <p:ph type="ctrTitle"/>
          </p:nvPr>
        </p:nvSpPr>
        <p:spPr/>
        <p:txBody>
          <a:bodyPr/>
          <a:lstStyle/>
          <a:p>
            <a:r>
              <a:rPr lang="en-GB" dirty="0"/>
              <a:t>ES6 Introduction</a:t>
            </a:r>
            <a:endParaRPr lang="LID4096" dirty="0"/>
          </a:p>
        </p:txBody>
      </p:sp>
    </p:spTree>
    <p:extLst>
      <p:ext uri="{BB962C8B-B14F-4D97-AF65-F5344CB8AC3E}">
        <p14:creationId xmlns:p14="http://schemas.microsoft.com/office/powerpoint/2010/main" val="400424291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7CDD-E793-4450-9DA8-0758DFB78738}"/>
              </a:ext>
            </a:extLst>
          </p:cNvPr>
          <p:cNvSpPr>
            <a:spLocks noGrp="1"/>
          </p:cNvSpPr>
          <p:nvPr>
            <p:ph type="title"/>
          </p:nvPr>
        </p:nvSpPr>
        <p:spPr/>
        <p:txBody>
          <a:bodyPr>
            <a:normAutofit fontScale="90000"/>
          </a:bodyPr>
          <a:lstStyle/>
          <a:p>
            <a:r>
              <a:rPr lang="en-GB" dirty="0"/>
              <a:t>JSX is complex</a:t>
            </a:r>
            <a:endParaRPr lang="LID4096" dirty="0"/>
          </a:p>
        </p:txBody>
      </p:sp>
      <p:sp>
        <p:nvSpPr>
          <p:cNvPr id="3" name="Content Placeholder 2">
            <a:extLst>
              <a:ext uri="{FF2B5EF4-FFF2-40B4-BE49-F238E27FC236}">
                <a16:creationId xmlns:a16="http://schemas.microsoft.com/office/drawing/2014/main" id="{F8FFCA2A-DF7C-401F-AD9E-E3033B1807A2}"/>
              </a:ext>
            </a:extLst>
          </p:cNvPr>
          <p:cNvSpPr>
            <a:spLocks noGrp="1"/>
          </p:cNvSpPr>
          <p:nvPr>
            <p:ph idx="1"/>
          </p:nvPr>
        </p:nvSpPr>
        <p:spPr/>
        <p:txBody>
          <a:bodyPr/>
          <a:lstStyle/>
          <a:p>
            <a:r>
              <a:rPr lang="da-DK" dirty="0" err="1"/>
              <a:t>React</a:t>
            </a:r>
            <a:r>
              <a:rPr lang="da-DK" dirty="0"/>
              <a:t> and JSX </a:t>
            </a:r>
            <a:r>
              <a:rPr lang="da-DK" dirty="0" err="1"/>
              <a:t>can</a:t>
            </a:r>
            <a:r>
              <a:rPr lang="da-DK" dirty="0"/>
              <a:t> </a:t>
            </a:r>
            <a:r>
              <a:rPr lang="da-DK" dirty="0" err="1"/>
              <a:t>be</a:t>
            </a:r>
            <a:r>
              <a:rPr lang="da-DK" dirty="0"/>
              <a:t> </a:t>
            </a:r>
            <a:r>
              <a:rPr lang="da-DK" dirty="0" err="1"/>
              <a:t>quite</a:t>
            </a:r>
            <a:r>
              <a:rPr lang="da-DK" dirty="0"/>
              <a:t> </a:t>
            </a:r>
            <a:r>
              <a:rPr lang="da-DK" dirty="0" err="1"/>
              <a:t>hard</a:t>
            </a:r>
            <a:r>
              <a:rPr lang="da-DK" dirty="0"/>
              <a:t> to </a:t>
            </a:r>
            <a:r>
              <a:rPr lang="da-DK" dirty="0" err="1"/>
              <a:t>grasp</a:t>
            </a:r>
            <a:endParaRPr lang="da-DK" dirty="0"/>
          </a:p>
          <a:p>
            <a:endParaRPr lang="da-DK" dirty="0"/>
          </a:p>
          <a:p>
            <a:r>
              <a:rPr lang="da-DK" dirty="0"/>
              <a:t>Best </a:t>
            </a:r>
            <a:r>
              <a:rPr lang="da-DK" dirty="0" err="1"/>
              <a:t>way</a:t>
            </a:r>
            <a:r>
              <a:rPr lang="da-DK" dirty="0"/>
              <a:t> to </a:t>
            </a:r>
            <a:r>
              <a:rPr lang="da-DK" dirty="0" err="1"/>
              <a:t>learn</a:t>
            </a:r>
            <a:r>
              <a:rPr lang="da-DK" dirty="0"/>
              <a:t> is ”by </a:t>
            </a:r>
            <a:r>
              <a:rPr lang="da-DK" dirty="0" err="1"/>
              <a:t>doing</a:t>
            </a:r>
            <a:r>
              <a:rPr lang="da-DK" dirty="0"/>
              <a:t>”</a:t>
            </a:r>
          </a:p>
          <a:p>
            <a:endParaRPr lang="da-DK" dirty="0"/>
          </a:p>
          <a:p>
            <a:r>
              <a:rPr lang="da-DK" dirty="0" err="1"/>
              <a:t>Codecademy</a:t>
            </a:r>
            <a:r>
              <a:rPr lang="da-DK" dirty="0"/>
              <a:t> has a </a:t>
            </a:r>
            <a:r>
              <a:rPr lang="da-DK" dirty="0" err="1"/>
              <a:t>course</a:t>
            </a:r>
            <a:r>
              <a:rPr lang="da-DK" dirty="0"/>
              <a:t> on </a:t>
            </a:r>
            <a:r>
              <a:rPr lang="da-DK" dirty="0" err="1"/>
              <a:t>React</a:t>
            </a:r>
            <a:endParaRPr lang="da-DK" dirty="0"/>
          </a:p>
        </p:txBody>
      </p:sp>
    </p:spTree>
    <p:extLst>
      <p:ext uri="{BB962C8B-B14F-4D97-AF65-F5344CB8AC3E}">
        <p14:creationId xmlns:p14="http://schemas.microsoft.com/office/powerpoint/2010/main" val="335486116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001B925-90A7-4796-8B9F-CFC4BD8E807F}"/>
              </a:ext>
            </a:extLst>
          </p:cNvPr>
          <p:cNvPicPr>
            <a:picLocks noGrp="1" noChangeAspect="1"/>
          </p:cNvPicPr>
          <p:nvPr>
            <p:ph type="pic" sz="quarter" idx="13"/>
          </p:nvPr>
        </p:nvPicPr>
        <p:blipFill>
          <a:blip r:embed="rId2"/>
          <a:srcRect l="32857" r="32857"/>
          <a:stretch>
            <a:fillRect/>
          </a:stretch>
        </p:blipFill>
        <p:spPr/>
      </p:pic>
      <p:sp>
        <p:nvSpPr>
          <p:cNvPr id="3" name="Title 2">
            <a:extLst>
              <a:ext uri="{FF2B5EF4-FFF2-40B4-BE49-F238E27FC236}">
                <a16:creationId xmlns:a16="http://schemas.microsoft.com/office/drawing/2014/main" id="{DF37ECF0-268C-47FE-9389-2181E5083823}"/>
              </a:ext>
            </a:extLst>
          </p:cNvPr>
          <p:cNvSpPr>
            <a:spLocks noGrp="1"/>
          </p:cNvSpPr>
          <p:nvPr>
            <p:ph type="ctrTitle"/>
          </p:nvPr>
        </p:nvSpPr>
        <p:spPr/>
        <p:txBody>
          <a:bodyPr/>
          <a:lstStyle/>
          <a:p>
            <a:r>
              <a:rPr lang="en-GB" dirty="0" err="1"/>
              <a:t>Vue</a:t>
            </a:r>
            <a:r>
              <a:rPr lang="en-GB" dirty="0"/>
              <a:t> JS</a:t>
            </a:r>
            <a:br>
              <a:rPr lang="en-GB" dirty="0"/>
            </a:br>
            <a:r>
              <a:rPr lang="en-GB" dirty="0"/>
              <a:t>An Introduction</a:t>
            </a:r>
            <a:endParaRPr lang="LID4096" dirty="0"/>
          </a:p>
        </p:txBody>
      </p:sp>
    </p:spTree>
    <p:extLst>
      <p:ext uri="{BB962C8B-B14F-4D97-AF65-F5344CB8AC3E}">
        <p14:creationId xmlns:p14="http://schemas.microsoft.com/office/powerpoint/2010/main" val="296500891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4B5B-FC94-4ECA-9AAF-29251D18579C}"/>
              </a:ext>
            </a:extLst>
          </p:cNvPr>
          <p:cNvSpPr>
            <a:spLocks noGrp="1"/>
          </p:cNvSpPr>
          <p:nvPr>
            <p:ph type="title"/>
          </p:nvPr>
        </p:nvSpPr>
        <p:spPr/>
        <p:txBody>
          <a:bodyPr>
            <a:normAutofit fontScale="90000"/>
          </a:bodyPr>
          <a:lstStyle/>
          <a:p>
            <a:r>
              <a:rPr lang="en-GB" dirty="0"/>
              <a:t>What is </a:t>
            </a:r>
            <a:r>
              <a:rPr lang="en-GB" dirty="0" err="1"/>
              <a:t>Vue</a:t>
            </a:r>
            <a:r>
              <a:rPr lang="en-GB" dirty="0"/>
              <a:t> JS</a:t>
            </a:r>
            <a:endParaRPr lang="LID4096" dirty="0"/>
          </a:p>
        </p:txBody>
      </p:sp>
      <p:sp>
        <p:nvSpPr>
          <p:cNvPr id="5" name="Content Placeholder 4">
            <a:extLst>
              <a:ext uri="{FF2B5EF4-FFF2-40B4-BE49-F238E27FC236}">
                <a16:creationId xmlns:a16="http://schemas.microsoft.com/office/drawing/2014/main" id="{9B8E65C6-1D54-417A-AAD1-A89CABD654AA}"/>
              </a:ext>
            </a:extLst>
          </p:cNvPr>
          <p:cNvSpPr>
            <a:spLocks noGrp="1"/>
          </p:cNvSpPr>
          <p:nvPr>
            <p:ph idx="1"/>
          </p:nvPr>
        </p:nvSpPr>
        <p:spPr/>
        <p:txBody>
          <a:bodyPr/>
          <a:lstStyle/>
          <a:p>
            <a:r>
              <a:rPr lang="en-GB" dirty="0"/>
              <a:t>Open source</a:t>
            </a:r>
          </a:p>
          <a:p>
            <a:endParaRPr lang="en-GB" dirty="0"/>
          </a:p>
          <a:p>
            <a:r>
              <a:rPr lang="en-GB" dirty="0"/>
              <a:t>Progressive JavaScript Framework for building user interfaces</a:t>
            </a:r>
          </a:p>
          <a:p>
            <a:endParaRPr lang="en-GB" dirty="0"/>
          </a:p>
          <a:p>
            <a:r>
              <a:rPr lang="en-GB" dirty="0"/>
              <a:t>Component oriented</a:t>
            </a:r>
          </a:p>
        </p:txBody>
      </p:sp>
    </p:spTree>
    <p:extLst>
      <p:ext uri="{BB962C8B-B14F-4D97-AF65-F5344CB8AC3E}">
        <p14:creationId xmlns:p14="http://schemas.microsoft.com/office/powerpoint/2010/main" val="259116152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4BF3-430F-4F32-A92B-D8C75F1E32CA}"/>
              </a:ext>
            </a:extLst>
          </p:cNvPr>
          <p:cNvSpPr>
            <a:spLocks noGrp="1"/>
          </p:cNvSpPr>
          <p:nvPr>
            <p:ph type="title"/>
          </p:nvPr>
        </p:nvSpPr>
        <p:spPr/>
        <p:txBody>
          <a:bodyPr>
            <a:normAutofit fontScale="90000"/>
          </a:bodyPr>
          <a:lstStyle/>
          <a:p>
            <a:r>
              <a:rPr lang="en-GB" dirty="0"/>
              <a:t>Declarative Rendering</a:t>
            </a:r>
            <a:endParaRPr lang="LID4096" dirty="0"/>
          </a:p>
        </p:txBody>
      </p:sp>
      <p:sp>
        <p:nvSpPr>
          <p:cNvPr id="3" name="Content Placeholder 2">
            <a:extLst>
              <a:ext uri="{FF2B5EF4-FFF2-40B4-BE49-F238E27FC236}">
                <a16:creationId xmlns:a16="http://schemas.microsoft.com/office/drawing/2014/main" id="{F6050D57-A06C-4775-AE08-1442034B94B9}"/>
              </a:ext>
            </a:extLst>
          </p:cNvPr>
          <p:cNvSpPr>
            <a:spLocks noGrp="1"/>
          </p:cNvSpPr>
          <p:nvPr>
            <p:ph sz="half" idx="1"/>
          </p:nvPr>
        </p:nvSpPr>
        <p:spPr/>
        <p:txBody>
          <a:bodyPr/>
          <a:lstStyle/>
          <a:p>
            <a:r>
              <a:rPr lang="en-US" dirty="0"/>
              <a:t>At the core of Vue.js is a system that enables us to declaratively render data to the DOM using straightforward template syntax:</a:t>
            </a:r>
          </a:p>
          <a:p>
            <a:endParaRPr lang="en-US" dirty="0"/>
          </a:p>
          <a:p>
            <a:endParaRPr lang="LID4096" dirty="0"/>
          </a:p>
        </p:txBody>
      </p:sp>
      <p:sp>
        <p:nvSpPr>
          <p:cNvPr id="8" name="Content Placeholder 7">
            <a:extLst>
              <a:ext uri="{FF2B5EF4-FFF2-40B4-BE49-F238E27FC236}">
                <a16:creationId xmlns:a16="http://schemas.microsoft.com/office/drawing/2014/main" id="{62358D36-B17F-43FB-A81D-6A6014004FD2}"/>
              </a:ext>
            </a:extLst>
          </p:cNvPr>
          <p:cNvSpPr>
            <a:spLocks noGrp="1"/>
          </p:cNvSpPr>
          <p:nvPr>
            <p:ph sz="half" idx="2"/>
          </p:nvPr>
        </p:nvSpPr>
        <p:spPr/>
        <p:txBody>
          <a:bodyPr/>
          <a:lstStyle/>
          <a:p>
            <a:endParaRPr lang="LID4096"/>
          </a:p>
        </p:txBody>
      </p:sp>
      <p:pic>
        <p:nvPicPr>
          <p:cNvPr id="5" name="Picture 4">
            <a:extLst>
              <a:ext uri="{FF2B5EF4-FFF2-40B4-BE49-F238E27FC236}">
                <a16:creationId xmlns:a16="http://schemas.microsoft.com/office/drawing/2014/main" id="{24115614-2524-48EB-95DA-13C40DCDAEBA}"/>
              </a:ext>
            </a:extLst>
          </p:cNvPr>
          <p:cNvPicPr>
            <a:picLocks noChangeAspect="1"/>
          </p:cNvPicPr>
          <p:nvPr/>
        </p:nvPicPr>
        <p:blipFill>
          <a:blip r:embed="rId2"/>
          <a:stretch>
            <a:fillRect/>
          </a:stretch>
        </p:blipFill>
        <p:spPr>
          <a:xfrm>
            <a:off x="6147580" y="3631700"/>
            <a:ext cx="5206220" cy="2545263"/>
          </a:xfrm>
          <a:prstGeom prst="rect">
            <a:avLst/>
          </a:prstGeom>
        </p:spPr>
      </p:pic>
      <p:pic>
        <p:nvPicPr>
          <p:cNvPr id="7" name="Picture 6">
            <a:extLst>
              <a:ext uri="{FF2B5EF4-FFF2-40B4-BE49-F238E27FC236}">
                <a16:creationId xmlns:a16="http://schemas.microsoft.com/office/drawing/2014/main" id="{A8B963BB-9D7C-4ED3-BA8A-007629294C3E}"/>
              </a:ext>
            </a:extLst>
          </p:cNvPr>
          <p:cNvPicPr>
            <a:picLocks noChangeAspect="1"/>
          </p:cNvPicPr>
          <p:nvPr/>
        </p:nvPicPr>
        <p:blipFill>
          <a:blip r:embed="rId3"/>
          <a:stretch>
            <a:fillRect/>
          </a:stretch>
        </p:blipFill>
        <p:spPr>
          <a:xfrm>
            <a:off x="6175260" y="1160463"/>
            <a:ext cx="5178540" cy="1802899"/>
          </a:xfrm>
          <a:prstGeom prst="rect">
            <a:avLst/>
          </a:prstGeom>
        </p:spPr>
      </p:pic>
    </p:spTree>
    <p:extLst>
      <p:ext uri="{BB962C8B-B14F-4D97-AF65-F5344CB8AC3E}">
        <p14:creationId xmlns:p14="http://schemas.microsoft.com/office/powerpoint/2010/main" val="371662207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9F05-8AE1-4FD3-A6A6-2796CD2702A0}"/>
              </a:ext>
            </a:extLst>
          </p:cNvPr>
          <p:cNvSpPr>
            <a:spLocks noGrp="1"/>
          </p:cNvSpPr>
          <p:nvPr>
            <p:ph type="title"/>
          </p:nvPr>
        </p:nvSpPr>
        <p:spPr/>
        <p:txBody>
          <a:bodyPr>
            <a:normAutofit fontScale="90000"/>
          </a:bodyPr>
          <a:lstStyle/>
          <a:p>
            <a:r>
              <a:rPr lang="en-GB" dirty="0"/>
              <a:t>Binding attributes</a:t>
            </a:r>
            <a:endParaRPr lang="LID4096" dirty="0"/>
          </a:p>
        </p:txBody>
      </p:sp>
      <p:sp>
        <p:nvSpPr>
          <p:cNvPr id="3" name="Content Placeholder 2">
            <a:extLst>
              <a:ext uri="{FF2B5EF4-FFF2-40B4-BE49-F238E27FC236}">
                <a16:creationId xmlns:a16="http://schemas.microsoft.com/office/drawing/2014/main" id="{B9D74701-704D-4F15-803C-F7F644BEB4CC}"/>
              </a:ext>
            </a:extLst>
          </p:cNvPr>
          <p:cNvSpPr>
            <a:spLocks noGrp="1"/>
          </p:cNvSpPr>
          <p:nvPr>
            <p:ph sz="half" idx="1"/>
          </p:nvPr>
        </p:nvSpPr>
        <p:spPr/>
        <p:txBody>
          <a:bodyPr anchor="t"/>
          <a:lstStyle/>
          <a:p>
            <a:endParaRPr lang="en-GB" dirty="0"/>
          </a:p>
          <a:p>
            <a:r>
              <a:rPr lang="en-GB" dirty="0"/>
              <a:t>With </a:t>
            </a:r>
            <a:r>
              <a:rPr lang="en-GB" dirty="0" err="1"/>
              <a:t>vue</a:t>
            </a:r>
            <a:r>
              <a:rPr lang="en-GB" dirty="0"/>
              <a:t> we can also populate attributes dynamically with some </a:t>
            </a:r>
            <a:r>
              <a:rPr lang="en-GB" dirty="0" err="1"/>
              <a:t>Vue</a:t>
            </a:r>
            <a:r>
              <a:rPr lang="en-GB" dirty="0"/>
              <a:t> magic</a:t>
            </a:r>
          </a:p>
          <a:p>
            <a:endParaRPr lang="en-GB" b="1" dirty="0"/>
          </a:p>
          <a:p>
            <a:r>
              <a:rPr lang="en-GB" b="1" dirty="0"/>
              <a:t>v-bind </a:t>
            </a:r>
            <a:r>
              <a:rPr lang="en-GB" dirty="0"/>
              <a:t>is a directive.</a:t>
            </a:r>
            <a:endParaRPr lang="LID4096" b="1" dirty="0"/>
          </a:p>
        </p:txBody>
      </p:sp>
      <p:pic>
        <p:nvPicPr>
          <p:cNvPr id="6" name="Content Placeholder 5">
            <a:extLst>
              <a:ext uri="{FF2B5EF4-FFF2-40B4-BE49-F238E27FC236}">
                <a16:creationId xmlns:a16="http://schemas.microsoft.com/office/drawing/2014/main" id="{7B1DE7CE-0F52-45EA-B5F4-DB3184CA628C}"/>
              </a:ext>
            </a:extLst>
          </p:cNvPr>
          <p:cNvPicPr>
            <a:picLocks noGrp="1" noChangeAspect="1"/>
          </p:cNvPicPr>
          <p:nvPr>
            <p:ph sz="half" idx="2"/>
          </p:nvPr>
        </p:nvPicPr>
        <p:blipFill>
          <a:blip r:embed="rId2"/>
          <a:stretch>
            <a:fillRect/>
          </a:stretch>
        </p:blipFill>
        <p:spPr>
          <a:xfrm>
            <a:off x="6172200" y="1160463"/>
            <a:ext cx="5181600" cy="2150852"/>
          </a:xfrm>
        </p:spPr>
      </p:pic>
      <p:pic>
        <p:nvPicPr>
          <p:cNvPr id="8" name="Picture 7">
            <a:extLst>
              <a:ext uri="{FF2B5EF4-FFF2-40B4-BE49-F238E27FC236}">
                <a16:creationId xmlns:a16="http://schemas.microsoft.com/office/drawing/2014/main" id="{306593D0-18AF-477E-B007-4C9169F5AEEA}"/>
              </a:ext>
            </a:extLst>
          </p:cNvPr>
          <p:cNvPicPr>
            <a:picLocks noChangeAspect="1"/>
          </p:cNvPicPr>
          <p:nvPr/>
        </p:nvPicPr>
        <p:blipFill>
          <a:blip r:embed="rId3"/>
          <a:stretch>
            <a:fillRect/>
          </a:stretch>
        </p:blipFill>
        <p:spPr>
          <a:xfrm>
            <a:off x="6172200" y="3429000"/>
            <a:ext cx="5227749" cy="2378242"/>
          </a:xfrm>
          <a:prstGeom prst="rect">
            <a:avLst/>
          </a:prstGeom>
        </p:spPr>
      </p:pic>
      <p:pic>
        <p:nvPicPr>
          <p:cNvPr id="9" name="Picture 8">
            <a:extLst>
              <a:ext uri="{FF2B5EF4-FFF2-40B4-BE49-F238E27FC236}">
                <a16:creationId xmlns:a16="http://schemas.microsoft.com/office/drawing/2014/main" id="{7E3CB972-0F9B-478E-8785-57D66BE9E867}"/>
              </a:ext>
            </a:extLst>
          </p:cNvPr>
          <p:cNvPicPr>
            <a:picLocks noChangeAspect="1"/>
          </p:cNvPicPr>
          <p:nvPr/>
        </p:nvPicPr>
        <p:blipFill>
          <a:blip r:embed="rId4"/>
          <a:stretch>
            <a:fillRect/>
          </a:stretch>
        </p:blipFill>
        <p:spPr>
          <a:xfrm>
            <a:off x="425171" y="4635536"/>
            <a:ext cx="5670829" cy="1092879"/>
          </a:xfrm>
          <a:prstGeom prst="rect">
            <a:avLst/>
          </a:prstGeom>
        </p:spPr>
      </p:pic>
      <p:cxnSp>
        <p:nvCxnSpPr>
          <p:cNvPr id="11" name="Straight Arrow Connector 10">
            <a:extLst>
              <a:ext uri="{FF2B5EF4-FFF2-40B4-BE49-F238E27FC236}">
                <a16:creationId xmlns:a16="http://schemas.microsoft.com/office/drawing/2014/main" id="{FC361E14-7589-4C9B-A02B-10DF148241AF}"/>
              </a:ext>
            </a:extLst>
          </p:cNvPr>
          <p:cNvCxnSpPr/>
          <p:nvPr/>
        </p:nvCxnSpPr>
        <p:spPr>
          <a:xfrm flipH="1">
            <a:off x="3561347" y="3930316"/>
            <a:ext cx="1171074" cy="13154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57161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7BAA-C56C-4EEB-820B-E1D10FC6B407}"/>
              </a:ext>
            </a:extLst>
          </p:cNvPr>
          <p:cNvSpPr>
            <a:spLocks noGrp="1"/>
          </p:cNvSpPr>
          <p:nvPr>
            <p:ph type="title"/>
          </p:nvPr>
        </p:nvSpPr>
        <p:spPr/>
        <p:txBody>
          <a:bodyPr>
            <a:normAutofit fontScale="90000"/>
          </a:bodyPr>
          <a:lstStyle/>
          <a:p>
            <a:r>
              <a:rPr lang="en-GB" dirty="0"/>
              <a:t>Conditionals</a:t>
            </a:r>
            <a:endParaRPr lang="LID4096" dirty="0"/>
          </a:p>
        </p:txBody>
      </p:sp>
      <p:sp>
        <p:nvSpPr>
          <p:cNvPr id="3" name="Content Placeholder 2">
            <a:extLst>
              <a:ext uri="{FF2B5EF4-FFF2-40B4-BE49-F238E27FC236}">
                <a16:creationId xmlns:a16="http://schemas.microsoft.com/office/drawing/2014/main" id="{6A3CBA58-5E68-438A-870B-57CE2E0E5597}"/>
              </a:ext>
            </a:extLst>
          </p:cNvPr>
          <p:cNvSpPr>
            <a:spLocks noGrp="1"/>
          </p:cNvSpPr>
          <p:nvPr>
            <p:ph sz="half" idx="1"/>
          </p:nvPr>
        </p:nvSpPr>
        <p:spPr/>
        <p:txBody>
          <a:bodyPr/>
          <a:lstStyle/>
          <a:p>
            <a:r>
              <a:rPr lang="en-GB" dirty="0"/>
              <a:t>Using conditionals it is easy to toggle the presence of a given element.</a:t>
            </a:r>
          </a:p>
          <a:p>
            <a:endParaRPr lang="en-GB" dirty="0"/>
          </a:p>
          <a:p>
            <a:r>
              <a:rPr lang="en-GB" dirty="0"/>
              <a:t>By going to your browsers console you can change the visibility:</a:t>
            </a:r>
          </a:p>
          <a:p>
            <a:r>
              <a:rPr lang="en-GB" b="1" dirty="0"/>
              <a:t>	app3.seen = false</a:t>
            </a:r>
            <a:endParaRPr lang="LID4096" b="1" dirty="0"/>
          </a:p>
        </p:txBody>
      </p:sp>
      <p:pic>
        <p:nvPicPr>
          <p:cNvPr id="6" name="Content Placeholder 5">
            <a:extLst>
              <a:ext uri="{FF2B5EF4-FFF2-40B4-BE49-F238E27FC236}">
                <a16:creationId xmlns:a16="http://schemas.microsoft.com/office/drawing/2014/main" id="{51573BCD-9D47-4206-BD2F-F4DC6A793F30}"/>
              </a:ext>
            </a:extLst>
          </p:cNvPr>
          <p:cNvPicPr>
            <a:picLocks noGrp="1" noChangeAspect="1"/>
          </p:cNvPicPr>
          <p:nvPr>
            <p:ph sz="half" idx="2"/>
          </p:nvPr>
        </p:nvPicPr>
        <p:blipFill>
          <a:blip r:embed="rId2"/>
          <a:stretch>
            <a:fillRect/>
          </a:stretch>
        </p:blipFill>
        <p:spPr>
          <a:xfrm>
            <a:off x="6172200" y="1160463"/>
            <a:ext cx="5181600" cy="1531667"/>
          </a:xfrm>
        </p:spPr>
      </p:pic>
      <p:pic>
        <p:nvPicPr>
          <p:cNvPr id="8" name="Picture 7">
            <a:extLst>
              <a:ext uri="{FF2B5EF4-FFF2-40B4-BE49-F238E27FC236}">
                <a16:creationId xmlns:a16="http://schemas.microsoft.com/office/drawing/2014/main" id="{55E258D1-0E4C-4B3A-836B-12D5E2514468}"/>
              </a:ext>
            </a:extLst>
          </p:cNvPr>
          <p:cNvPicPr>
            <a:picLocks noChangeAspect="1"/>
          </p:cNvPicPr>
          <p:nvPr/>
        </p:nvPicPr>
        <p:blipFill>
          <a:blip r:embed="rId3"/>
          <a:stretch>
            <a:fillRect/>
          </a:stretch>
        </p:blipFill>
        <p:spPr>
          <a:xfrm>
            <a:off x="6172200" y="3086100"/>
            <a:ext cx="5181600" cy="2150853"/>
          </a:xfrm>
          <a:prstGeom prst="rect">
            <a:avLst/>
          </a:prstGeom>
        </p:spPr>
      </p:pic>
    </p:spTree>
    <p:extLst>
      <p:ext uri="{BB962C8B-B14F-4D97-AF65-F5344CB8AC3E}">
        <p14:creationId xmlns:p14="http://schemas.microsoft.com/office/powerpoint/2010/main" val="2072206537"/>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BC11-7387-4A19-9645-CA9B00034B47}"/>
              </a:ext>
            </a:extLst>
          </p:cNvPr>
          <p:cNvSpPr>
            <a:spLocks noGrp="1"/>
          </p:cNvSpPr>
          <p:nvPr>
            <p:ph type="title"/>
          </p:nvPr>
        </p:nvSpPr>
        <p:spPr/>
        <p:txBody>
          <a:bodyPr>
            <a:normAutofit fontScale="90000"/>
          </a:bodyPr>
          <a:lstStyle/>
          <a:p>
            <a:r>
              <a:rPr lang="en-GB" dirty="0"/>
              <a:t>Loops</a:t>
            </a:r>
            <a:endParaRPr lang="LID4096" dirty="0"/>
          </a:p>
        </p:txBody>
      </p:sp>
      <p:pic>
        <p:nvPicPr>
          <p:cNvPr id="11" name="Content Placeholder 10">
            <a:extLst>
              <a:ext uri="{FF2B5EF4-FFF2-40B4-BE49-F238E27FC236}">
                <a16:creationId xmlns:a16="http://schemas.microsoft.com/office/drawing/2014/main" id="{B1206C52-430C-4774-AFC7-5282D1174E8E}"/>
              </a:ext>
            </a:extLst>
          </p:cNvPr>
          <p:cNvPicPr>
            <a:picLocks noGrp="1" noChangeAspect="1"/>
          </p:cNvPicPr>
          <p:nvPr>
            <p:ph sz="half" idx="2"/>
          </p:nvPr>
        </p:nvPicPr>
        <p:blipFill>
          <a:blip r:embed="rId2"/>
          <a:stretch>
            <a:fillRect/>
          </a:stretch>
        </p:blipFill>
        <p:spPr>
          <a:xfrm>
            <a:off x="6172200" y="1160463"/>
            <a:ext cx="5181600" cy="2357247"/>
          </a:xfrm>
        </p:spPr>
      </p:pic>
      <p:sp>
        <p:nvSpPr>
          <p:cNvPr id="9" name="Content Placeholder 8">
            <a:extLst>
              <a:ext uri="{FF2B5EF4-FFF2-40B4-BE49-F238E27FC236}">
                <a16:creationId xmlns:a16="http://schemas.microsoft.com/office/drawing/2014/main" id="{E664DE61-8780-4D06-AA58-9A0C2B1C4F8B}"/>
              </a:ext>
            </a:extLst>
          </p:cNvPr>
          <p:cNvSpPr>
            <a:spLocks noGrp="1"/>
          </p:cNvSpPr>
          <p:nvPr>
            <p:ph sz="half" idx="1"/>
          </p:nvPr>
        </p:nvSpPr>
        <p:spPr/>
        <p:txBody>
          <a:bodyPr/>
          <a:lstStyle/>
          <a:p>
            <a:r>
              <a:rPr lang="en-GB" b="1" dirty="0"/>
              <a:t>v-for </a:t>
            </a:r>
            <a:r>
              <a:rPr lang="en-GB" dirty="0"/>
              <a:t>is another directive, allowing use to loops over arrays and create multiple elements.</a:t>
            </a:r>
          </a:p>
          <a:p>
            <a:endParaRPr lang="en-GB" dirty="0"/>
          </a:p>
          <a:p>
            <a:r>
              <a:rPr lang="en-GB" dirty="0"/>
              <a:t>Result:</a:t>
            </a:r>
          </a:p>
          <a:p>
            <a:endParaRPr lang="en-GB" b="1" dirty="0"/>
          </a:p>
          <a:p>
            <a:pPr marL="457200" indent="-457200">
              <a:buFont typeface="+mj-lt"/>
              <a:buAutoNum type="arabicPeriod"/>
            </a:pPr>
            <a:r>
              <a:rPr lang="en-GB" dirty="0"/>
              <a:t>Learn JavaScript</a:t>
            </a:r>
          </a:p>
          <a:p>
            <a:pPr marL="457200" indent="-457200">
              <a:buFont typeface="+mj-lt"/>
              <a:buAutoNum type="arabicPeriod"/>
            </a:pPr>
            <a:r>
              <a:rPr lang="en-GB" dirty="0"/>
              <a:t>Learn </a:t>
            </a:r>
            <a:r>
              <a:rPr lang="en-GB" dirty="0" err="1"/>
              <a:t>Vue</a:t>
            </a:r>
            <a:endParaRPr lang="en-GB" dirty="0"/>
          </a:p>
          <a:p>
            <a:pPr marL="457200" indent="-457200">
              <a:buFont typeface="+mj-lt"/>
              <a:buAutoNum type="arabicPeriod"/>
            </a:pPr>
            <a:r>
              <a:rPr lang="en-GB" dirty="0"/>
              <a:t>Build something awesome</a:t>
            </a:r>
          </a:p>
          <a:p>
            <a:pPr marL="457200" indent="-457200">
              <a:buFont typeface="+mj-lt"/>
              <a:buAutoNum type="arabicPeriod"/>
            </a:pPr>
            <a:endParaRPr lang="en-GB" dirty="0"/>
          </a:p>
          <a:p>
            <a:r>
              <a:rPr lang="en-GB" dirty="0"/>
              <a:t>In the console, try: </a:t>
            </a:r>
            <a:br>
              <a:rPr lang="en-GB" dirty="0"/>
            </a:br>
            <a:r>
              <a:rPr lang="en-US" b="1" dirty="0"/>
              <a:t>app4.todos.push({ text: 'New item' })</a:t>
            </a:r>
            <a:endParaRPr lang="LID4096" b="1" dirty="0"/>
          </a:p>
        </p:txBody>
      </p:sp>
      <p:pic>
        <p:nvPicPr>
          <p:cNvPr id="13" name="Picture 12">
            <a:extLst>
              <a:ext uri="{FF2B5EF4-FFF2-40B4-BE49-F238E27FC236}">
                <a16:creationId xmlns:a16="http://schemas.microsoft.com/office/drawing/2014/main" id="{79DC024B-D201-48E4-BD61-00A1E57C1286}"/>
              </a:ext>
            </a:extLst>
          </p:cNvPr>
          <p:cNvPicPr>
            <a:picLocks noChangeAspect="1"/>
          </p:cNvPicPr>
          <p:nvPr/>
        </p:nvPicPr>
        <p:blipFill>
          <a:blip r:embed="rId3"/>
          <a:stretch>
            <a:fillRect/>
          </a:stretch>
        </p:blipFill>
        <p:spPr>
          <a:xfrm>
            <a:off x="6172200" y="3567113"/>
            <a:ext cx="5184443" cy="2978066"/>
          </a:xfrm>
          <a:prstGeom prst="rect">
            <a:avLst/>
          </a:prstGeom>
        </p:spPr>
      </p:pic>
    </p:spTree>
    <p:extLst>
      <p:ext uri="{BB962C8B-B14F-4D97-AF65-F5344CB8AC3E}">
        <p14:creationId xmlns:p14="http://schemas.microsoft.com/office/powerpoint/2010/main" val="4143051865"/>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4AA8-A66B-4182-B339-398CE0663F28}"/>
              </a:ext>
            </a:extLst>
          </p:cNvPr>
          <p:cNvSpPr>
            <a:spLocks noGrp="1"/>
          </p:cNvSpPr>
          <p:nvPr>
            <p:ph type="title"/>
          </p:nvPr>
        </p:nvSpPr>
        <p:spPr/>
        <p:txBody>
          <a:bodyPr>
            <a:normAutofit fontScale="90000"/>
          </a:bodyPr>
          <a:lstStyle/>
          <a:p>
            <a:r>
              <a:rPr lang="en-GB" dirty="0"/>
              <a:t>Events</a:t>
            </a:r>
            <a:endParaRPr lang="LID4096" dirty="0"/>
          </a:p>
        </p:txBody>
      </p:sp>
      <p:sp>
        <p:nvSpPr>
          <p:cNvPr id="3" name="Content Placeholder 2">
            <a:extLst>
              <a:ext uri="{FF2B5EF4-FFF2-40B4-BE49-F238E27FC236}">
                <a16:creationId xmlns:a16="http://schemas.microsoft.com/office/drawing/2014/main" id="{4080797A-8192-4C8F-8D6D-A6FC416D5450}"/>
              </a:ext>
            </a:extLst>
          </p:cNvPr>
          <p:cNvSpPr>
            <a:spLocks noGrp="1"/>
          </p:cNvSpPr>
          <p:nvPr>
            <p:ph sz="half" idx="1"/>
          </p:nvPr>
        </p:nvSpPr>
        <p:spPr/>
        <p:txBody>
          <a:bodyPr/>
          <a:lstStyle/>
          <a:p>
            <a:r>
              <a:rPr lang="en-US" dirty="0"/>
              <a:t>To let users interact with your app, we can use the </a:t>
            </a:r>
            <a:r>
              <a:rPr lang="en-US" b="1" dirty="0"/>
              <a:t>v-on</a:t>
            </a:r>
            <a:r>
              <a:rPr lang="en-US" dirty="0"/>
              <a:t> directive to attach event listeners that invoke methods on our </a:t>
            </a:r>
            <a:r>
              <a:rPr lang="en-US" dirty="0" err="1"/>
              <a:t>Vue</a:t>
            </a:r>
            <a:r>
              <a:rPr lang="en-US" dirty="0"/>
              <a:t> instances.</a:t>
            </a:r>
          </a:p>
          <a:p>
            <a:endParaRPr lang="en-US" dirty="0"/>
          </a:p>
          <a:p>
            <a:r>
              <a:rPr lang="en-US" dirty="0"/>
              <a:t>Manipulating the DOM, is all handled by </a:t>
            </a:r>
            <a:r>
              <a:rPr lang="en-US" dirty="0" err="1"/>
              <a:t>Vue</a:t>
            </a:r>
            <a:r>
              <a:rPr lang="en-US" dirty="0"/>
              <a:t>.</a:t>
            </a:r>
          </a:p>
          <a:p>
            <a:endParaRPr lang="en-US" dirty="0"/>
          </a:p>
          <a:p>
            <a:r>
              <a:rPr lang="en-US" dirty="0"/>
              <a:t>This lets us focus on code logic not the DOM</a:t>
            </a:r>
            <a:endParaRPr lang="LID4096" dirty="0"/>
          </a:p>
        </p:txBody>
      </p:sp>
      <p:pic>
        <p:nvPicPr>
          <p:cNvPr id="7" name="Content Placeholder 6">
            <a:extLst>
              <a:ext uri="{FF2B5EF4-FFF2-40B4-BE49-F238E27FC236}">
                <a16:creationId xmlns:a16="http://schemas.microsoft.com/office/drawing/2014/main" id="{A1831E9E-E412-416C-9D13-58BF32D4DCAD}"/>
              </a:ext>
            </a:extLst>
          </p:cNvPr>
          <p:cNvPicPr>
            <a:picLocks noGrp="1" noChangeAspect="1"/>
          </p:cNvPicPr>
          <p:nvPr>
            <p:ph sz="half" idx="2"/>
          </p:nvPr>
        </p:nvPicPr>
        <p:blipFill>
          <a:blip r:embed="rId2"/>
          <a:stretch>
            <a:fillRect/>
          </a:stretch>
        </p:blipFill>
        <p:spPr>
          <a:xfrm>
            <a:off x="6172200" y="1160463"/>
            <a:ext cx="5181600" cy="1475188"/>
          </a:xfrm>
        </p:spPr>
      </p:pic>
      <p:pic>
        <p:nvPicPr>
          <p:cNvPr id="9" name="Picture 8">
            <a:extLst>
              <a:ext uri="{FF2B5EF4-FFF2-40B4-BE49-F238E27FC236}">
                <a16:creationId xmlns:a16="http://schemas.microsoft.com/office/drawing/2014/main" id="{C052630C-CB5D-44C5-92F7-040081340694}"/>
              </a:ext>
            </a:extLst>
          </p:cNvPr>
          <p:cNvPicPr>
            <a:picLocks noChangeAspect="1"/>
          </p:cNvPicPr>
          <p:nvPr/>
        </p:nvPicPr>
        <p:blipFill>
          <a:blip r:embed="rId3"/>
          <a:stretch>
            <a:fillRect/>
          </a:stretch>
        </p:blipFill>
        <p:spPr>
          <a:xfrm>
            <a:off x="6172200" y="2881714"/>
            <a:ext cx="5221465" cy="3251802"/>
          </a:xfrm>
          <a:prstGeom prst="rect">
            <a:avLst/>
          </a:prstGeom>
        </p:spPr>
      </p:pic>
    </p:spTree>
    <p:extLst>
      <p:ext uri="{BB962C8B-B14F-4D97-AF65-F5344CB8AC3E}">
        <p14:creationId xmlns:p14="http://schemas.microsoft.com/office/powerpoint/2010/main" val="1908459295"/>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EE69-2E03-4E38-A6F8-7F70FDD340FA}"/>
              </a:ext>
            </a:extLst>
          </p:cNvPr>
          <p:cNvSpPr>
            <a:spLocks noGrp="1"/>
          </p:cNvSpPr>
          <p:nvPr>
            <p:ph type="title"/>
          </p:nvPr>
        </p:nvSpPr>
        <p:spPr/>
        <p:txBody>
          <a:bodyPr>
            <a:normAutofit fontScale="90000"/>
          </a:bodyPr>
          <a:lstStyle/>
          <a:p>
            <a:r>
              <a:rPr lang="en-GB" dirty="0"/>
              <a:t>Two-way binding</a:t>
            </a:r>
            <a:endParaRPr lang="LID4096" dirty="0"/>
          </a:p>
        </p:txBody>
      </p:sp>
      <p:sp>
        <p:nvSpPr>
          <p:cNvPr id="3" name="Content Placeholder 2">
            <a:extLst>
              <a:ext uri="{FF2B5EF4-FFF2-40B4-BE49-F238E27FC236}">
                <a16:creationId xmlns:a16="http://schemas.microsoft.com/office/drawing/2014/main" id="{BC6BBBD9-3355-4CE1-B97D-334C945FC214}"/>
              </a:ext>
            </a:extLst>
          </p:cNvPr>
          <p:cNvSpPr>
            <a:spLocks noGrp="1"/>
          </p:cNvSpPr>
          <p:nvPr>
            <p:ph sz="half" idx="1"/>
          </p:nvPr>
        </p:nvSpPr>
        <p:spPr/>
        <p:txBody>
          <a:bodyPr/>
          <a:lstStyle/>
          <a:p>
            <a:r>
              <a:rPr lang="en-GB" dirty="0"/>
              <a:t>By using </a:t>
            </a:r>
            <a:r>
              <a:rPr lang="en-GB" b="1" dirty="0"/>
              <a:t>v-model</a:t>
            </a:r>
            <a:r>
              <a:rPr lang="en-GB" dirty="0"/>
              <a:t> we allow our web app to use two way binding.</a:t>
            </a:r>
          </a:p>
          <a:p>
            <a:endParaRPr lang="en-GB" dirty="0"/>
          </a:p>
          <a:p>
            <a:r>
              <a:rPr lang="en-GB" dirty="0"/>
              <a:t>Try it out: </a:t>
            </a:r>
            <a:r>
              <a:rPr lang="en-GB" dirty="0">
                <a:hlinkClick r:id="rId3"/>
              </a:rPr>
              <a:t>https://codepen.io/NicolaiOksen/pen/bvBVXr</a:t>
            </a:r>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6" name="Content Placeholder 5">
            <a:extLst>
              <a:ext uri="{FF2B5EF4-FFF2-40B4-BE49-F238E27FC236}">
                <a16:creationId xmlns:a16="http://schemas.microsoft.com/office/drawing/2014/main" id="{4AA1DBEE-C8E9-4F85-9D62-11DEA2DF70B2}"/>
              </a:ext>
            </a:extLst>
          </p:cNvPr>
          <p:cNvPicPr>
            <a:picLocks noGrp="1" noChangeAspect="1"/>
          </p:cNvPicPr>
          <p:nvPr>
            <p:ph sz="half" idx="2"/>
          </p:nvPr>
        </p:nvPicPr>
        <p:blipFill>
          <a:blip r:embed="rId4"/>
          <a:stretch>
            <a:fillRect/>
          </a:stretch>
        </p:blipFill>
        <p:spPr>
          <a:xfrm>
            <a:off x="838200" y="3440240"/>
            <a:ext cx="5181600" cy="2607094"/>
          </a:xfrm>
        </p:spPr>
      </p:pic>
      <p:pic>
        <p:nvPicPr>
          <p:cNvPr id="8" name="Picture 7">
            <a:extLst>
              <a:ext uri="{FF2B5EF4-FFF2-40B4-BE49-F238E27FC236}">
                <a16:creationId xmlns:a16="http://schemas.microsoft.com/office/drawing/2014/main" id="{6CF4484F-D437-4CA3-AC26-93E5DB22ABDB}"/>
              </a:ext>
            </a:extLst>
          </p:cNvPr>
          <p:cNvPicPr>
            <a:picLocks noChangeAspect="1"/>
          </p:cNvPicPr>
          <p:nvPr/>
        </p:nvPicPr>
        <p:blipFill>
          <a:blip r:embed="rId5"/>
          <a:stretch>
            <a:fillRect/>
          </a:stretch>
        </p:blipFill>
        <p:spPr>
          <a:xfrm>
            <a:off x="6284495" y="2821055"/>
            <a:ext cx="5181600" cy="3226279"/>
          </a:xfrm>
          <a:prstGeom prst="rect">
            <a:avLst/>
          </a:prstGeom>
        </p:spPr>
      </p:pic>
    </p:spTree>
    <p:extLst>
      <p:ext uri="{BB962C8B-B14F-4D97-AF65-F5344CB8AC3E}">
        <p14:creationId xmlns:p14="http://schemas.microsoft.com/office/powerpoint/2010/main" val="2237524836"/>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BB35-89AD-49C9-A473-11264C229E4D}"/>
              </a:ext>
            </a:extLst>
          </p:cNvPr>
          <p:cNvSpPr>
            <a:spLocks noGrp="1"/>
          </p:cNvSpPr>
          <p:nvPr>
            <p:ph type="title"/>
          </p:nvPr>
        </p:nvSpPr>
        <p:spPr/>
        <p:txBody>
          <a:bodyPr>
            <a:normAutofit fontScale="90000"/>
          </a:bodyPr>
          <a:lstStyle/>
          <a:p>
            <a:r>
              <a:rPr lang="en-GB" dirty="0"/>
              <a:t>Components</a:t>
            </a:r>
            <a:endParaRPr lang="LID4096" dirty="0"/>
          </a:p>
        </p:txBody>
      </p:sp>
      <p:sp>
        <p:nvSpPr>
          <p:cNvPr id="3" name="Content Placeholder 2">
            <a:extLst>
              <a:ext uri="{FF2B5EF4-FFF2-40B4-BE49-F238E27FC236}">
                <a16:creationId xmlns:a16="http://schemas.microsoft.com/office/drawing/2014/main" id="{E56300D3-FF12-4943-9CE1-C170346E6B2B}"/>
              </a:ext>
            </a:extLst>
          </p:cNvPr>
          <p:cNvSpPr>
            <a:spLocks noGrp="1"/>
          </p:cNvSpPr>
          <p:nvPr>
            <p:ph sz="half" idx="1"/>
          </p:nvPr>
        </p:nvSpPr>
        <p:spPr/>
        <p:txBody>
          <a:bodyPr anchor="t"/>
          <a:lstStyle/>
          <a:p>
            <a:r>
              <a:rPr lang="en-GB" dirty="0"/>
              <a:t>A component is a small, self-contained and reusable piece of code.</a:t>
            </a:r>
          </a:p>
        </p:txBody>
      </p:sp>
      <p:pic>
        <p:nvPicPr>
          <p:cNvPr id="6" name="Content Placeholder 5">
            <a:extLst>
              <a:ext uri="{FF2B5EF4-FFF2-40B4-BE49-F238E27FC236}">
                <a16:creationId xmlns:a16="http://schemas.microsoft.com/office/drawing/2014/main" id="{93685803-8576-49BC-BB66-E2B8ED369679}"/>
              </a:ext>
            </a:extLst>
          </p:cNvPr>
          <p:cNvPicPr>
            <a:picLocks noGrp="1" noChangeAspect="1"/>
          </p:cNvPicPr>
          <p:nvPr>
            <p:ph sz="half" idx="2"/>
          </p:nvPr>
        </p:nvPicPr>
        <p:blipFill>
          <a:blip r:embed="rId2"/>
          <a:stretch>
            <a:fillRect/>
          </a:stretch>
        </p:blipFill>
        <p:spPr>
          <a:xfrm>
            <a:off x="6172200" y="1781796"/>
            <a:ext cx="5181600" cy="3773833"/>
          </a:xfrm>
        </p:spPr>
      </p:pic>
      <p:pic>
        <p:nvPicPr>
          <p:cNvPr id="8" name="Picture 7">
            <a:extLst>
              <a:ext uri="{FF2B5EF4-FFF2-40B4-BE49-F238E27FC236}">
                <a16:creationId xmlns:a16="http://schemas.microsoft.com/office/drawing/2014/main" id="{7E1BFEE9-B16A-43AB-ACB0-F365C9925CB7}"/>
              </a:ext>
            </a:extLst>
          </p:cNvPr>
          <p:cNvPicPr>
            <a:picLocks noChangeAspect="1"/>
          </p:cNvPicPr>
          <p:nvPr/>
        </p:nvPicPr>
        <p:blipFill>
          <a:blip r:embed="rId3"/>
          <a:stretch>
            <a:fillRect/>
          </a:stretch>
        </p:blipFill>
        <p:spPr>
          <a:xfrm>
            <a:off x="838200" y="2171867"/>
            <a:ext cx="5236120" cy="3383762"/>
          </a:xfrm>
          <a:prstGeom prst="rect">
            <a:avLst/>
          </a:prstGeom>
        </p:spPr>
      </p:pic>
    </p:spTree>
    <p:extLst>
      <p:ext uri="{BB962C8B-B14F-4D97-AF65-F5344CB8AC3E}">
        <p14:creationId xmlns:p14="http://schemas.microsoft.com/office/powerpoint/2010/main" val="107483275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A08CB5-FB4F-42A2-818A-DABFEB135231}"/>
              </a:ext>
            </a:extLst>
          </p:cNvPr>
          <p:cNvSpPr>
            <a:spLocks noGrp="1"/>
          </p:cNvSpPr>
          <p:nvPr>
            <p:ph type="title"/>
          </p:nvPr>
        </p:nvSpPr>
        <p:spPr/>
        <p:txBody>
          <a:bodyPr>
            <a:normAutofit fontScale="90000"/>
          </a:bodyPr>
          <a:lstStyle/>
          <a:p>
            <a:r>
              <a:rPr lang="en-GB" dirty="0"/>
              <a:t>A history lesson</a:t>
            </a:r>
            <a:endParaRPr lang="LID4096" dirty="0"/>
          </a:p>
        </p:txBody>
      </p:sp>
      <p:sp>
        <p:nvSpPr>
          <p:cNvPr id="5" name="Content Placeholder 4">
            <a:extLst>
              <a:ext uri="{FF2B5EF4-FFF2-40B4-BE49-F238E27FC236}">
                <a16:creationId xmlns:a16="http://schemas.microsoft.com/office/drawing/2014/main" id="{246583E9-3937-4D34-A922-EEB4BCDAE364}"/>
              </a:ext>
            </a:extLst>
          </p:cNvPr>
          <p:cNvSpPr>
            <a:spLocks noGrp="1"/>
          </p:cNvSpPr>
          <p:nvPr>
            <p:ph idx="1"/>
          </p:nvPr>
        </p:nvSpPr>
        <p:spPr/>
        <p:txBody>
          <a:bodyPr/>
          <a:lstStyle/>
          <a:p>
            <a:r>
              <a:rPr lang="en-GB" dirty="0"/>
              <a:t>1996 – Standardization in ECMA</a:t>
            </a:r>
          </a:p>
          <a:p>
            <a:r>
              <a:rPr lang="en-GB" dirty="0"/>
              <a:t>1997 – ECMA-262 (ECMAScript)</a:t>
            </a:r>
          </a:p>
          <a:p>
            <a:r>
              <a:rPr lang="en-GB" dirty="0"/>
              <a:t>1998 – ECMAScript 2</a:t>
            </a:r>
          </a:p>
          <a:p>
            <a:r>
              <a:rPr lang="en-GB" dirty="0"/>
              <a:t>1999 – ECMAScript 3</a:t>
            </a:r>
          </a:p>
          <a:p>
            <a:r>
              <a:rPr lang="en-GB" dirty="0"/>
              <a:t>2005 – Work started on ECMAScript 4, Microsoft and Yahoo opposed it, </a:t>
            </a:r>
            <a:br>
              <a:rPr lang="en-GB" dirty="0"/>
            </a:br>
            <a:r>
              <a:rPr lang="en-GB" dirty="0"/>
              <a:t>            ECMAScript 3.1 was the compromise</a:t>
            </a:r>
          </a:p>
          <a:p>
            <a:r>
              <a:rPr lang="en-GB" dirty="0"/>
              <a:t>2009 – Opposing parties meet in Oslo and come to an agreement.</a:t>
            </a:r>
            <a:br>
              <a:rPr lang="en-GB" dirty="0"/>
            </a:br>
            <a:r>
              <a:rPr lang="en-GB" dirty="0"/>
              <a:t>            ES3.1 is renamed to ES5, which is what we primarily use today.</a:t>
            </a:r>
          </a:p>
          <a:p>
            <a:r>
              <a:rPr lang="en-GB" dirty="0"/>
              <a:t>2015 – ES6 is released. From now on release will be named after the year it is release</a:t>
            </a:r>
            <a:endParaRPr lang="LID4096" dirty="0"/>
          </a:p>
        </p:txBody>
      </p:sp>
    </p:spTree>
    <p:extLst>
      <p:ext uri="{BB962C8B-B14F-4D97-AF65-F5344CB8AC3E}">
        <p14:creationId xmlns:p14="http://schemas.microsoft.com/office/powerpoint/2010/main" val="59824484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DE00-1B70-436B-AAC6-84EE637EE9CB}"/>
              </a:ext>
            </a:extLst>
          </p:cNvPr>
          <p:cNvSpPr>
            <a:spLocks noGrp="1"/>
          </p:cNvSpPr>
          <p:nvPr>
            <p:ph type="title"/>
          </p:nvPr>
        </p:nvSpPr>
        <p:spPr/>
        <p:txBody>
          <a:bodyPr>
            <a:normAutofit fontScale="90000"/>
          </a:bodyPr>
          <a:lstStyle/>
          <a:p>
            <a:r>
              <a:rPr lang="en-GB" dirty="0"/>
              <a:t>Exercise</a:t>
            </a:r>
            <a:endParaRPr lang="LID4096" dirty="0"/>
          </a:p>
        </p:txBody>
      </p:sp>
      <p:sp>
        <p:nvSpPr>
          <p:cNvPr id="5" name="Content Placeholder 4">
            <a:extLst>
              <a:ext uri="{FF2B5EF4-FFF2-40B4-BE49-F238E27FC236}">
                <a16:creationId xmlns:a16="http://schemas.microsoft.com/office/drawing/2014/main" id="{29C21E5A-4B0D-41F2-8797-689BA11A2D7A}"/>
              </a:ext>
            </a:extLst>
          </p:cNvPr>
          <p:cNvSpPr>
            <a:spLocks noGrp="1"/>
          </p:cNvSpPr>
          <p:nvPr>
            <p:ph idx="1"/>
          </p:nvPr>
        </p:nvSpPr>
        <p:spPr/>
        <p:txBody>
          <a:bodyPr/>
          <a:lstStyle/>
          <a:p>
            <a:r>
              <a:rPr lang="en-GB" dirty="0"/>
              <a:t>Go to </a:t>
            </a:r>
            <a:r>
              <a:rPr lang="en-GB" dirty="0">
                <a:hlinkClick r:id="rId2"/>
              </a:rPr>
              <a:t>https://codepen.io/NicolaiOksen/pen/KoNdoX</a:t>
            </a:r>
            <a:endParaRPr lang="en-GB" dirty="0"/>
          </a:p>
          <a:p>
            <a:endParaRPr lang="en-GB" dirty="0"/>
          </a:p>
          <a:p>
            <a:r>
              <a:rPr lang="en-GB" dirty="0"/>
              <a:t>Click on </a:t>
            </a:r>
            <a:r>
              <a:rPr lang="en-GB" b="1" dirty="0"/>
              <a:t>Fork </a:t>
            </a:r>
            <a:r>
              <a:rPr lang="en-GB" dirty="0"/>
              <a:t>(top right corner)</a:t>
            </a:r>
          </a:p>
          <a:p>
            <a:endParaRPr lang="en-GB" dirty="0"/>
          </a:p>
          <a:p>
            <a:pPr marL="342900" indent="-342900">
              <a:buFont typeface="Arial" panose="020B0604020202020204" pitchFamily="34" charset="0"/>
              <a:buChar char="•"/>
            </a:pPr>
            <a:r>
              <a:rPr lang="en-GB" dirty="0"/>
              <a:t>Change HTML to get data from </a:t>
            </a:r>
            <a:r>
              <a:rPr lang="en-GB" dirty="0" err="1"/>
              <a:t>Vue</a:t>
            </a:r>
            <a:endParaRPr lang="en-GB" dirty="0"/>
          </a:p>
          <a:p>
            <a:pPr marL="342900" indent="-342900">
              <a:buFont typeface="Arial" panose="020B0604020202020204" pitchFamily="34" charset="0"/>
              <a:buChar char="•"/>
            </a:pPr>
            <a:r>
              <a:rPr lang="en-GB" dirty="0"/>
              <a:t>Make an click event and change the background </a:t>
            </a:r>
            <a:r>
              <a:rPr lang="en-GB" dirty="0" err="1"/>
              <a:t>color</a:t>
            </a:r>
            <a:r>
              <a:rPr lang="en-GB" dirty="0"/>
              <a:t> of something</a:t>
            </a:r>
          </a:p>
          <a:p>
            <a:endParaRPr lang="en-GB" dirty="0"/>
          </a:p>
          <a:p>
            <a:r>
              <a:rPr lang="en-GB" b="1" dirty="0"/>
              <a:t>20  minutes</a:t>
            </a:r>
            <a:endParaRPr lang="en-GB" dirty="0"/>
          </a:p>
          <a:p>
            <a:endParaRPr lang="en-GB" dirty="0"/>
          </a:p>
          <a:p>
            <a:endParaRPr lang="LID4096" dirty="0"/>
          </a:p>
        </p:txBody>
      </p:sp>
    </p:spTree>
    <p:extLst>
      <p:ext uri="{BB962C8B-B14F-4D97-AF65-F5344CB8AC3E}">
        <p14:creationId xmlns:p14="http://schemas.microsoft.com/office/powerpoint/2010/main" val="105886758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4936E1F-B0EC-47AB-98B3-AF7B8E79DD30}"/>
              </a:ext>
            </a:extLst>
          </p:cNvPr>
          <p:cNvPicPr>
            <a:picLocks noGrp="1" noChangeAspect="1"/>
          </p:cNvPicPr>
          <p:nvPr>
            <p:ph type="pic" sz="quarter" idx="13"/>
          </p:nvPr>
        </p:nvPicPr>
        <p:blipFill rotWithShape="1">
          <a:blip r:embed="rId2"/>
          <a:srcRect t="46924" b="3798"/>
          <a:stretch/>
        </p:blipFill>
        <p:spPr>
          <a:xfrm>
            <a:off x="0" y="0"/>
            <a:ext cx="12192000" cy="4005263"/>
          </a:xfrm>
        </p:spPr>
      </p:pic>
      <p:sp>
        <p:nvSpPr>
          <p:cNvPr id="4" name="Title 3">
            <a:extLst>
              <a:ext uri="{FF2B5EF4-FFF2-40B4-BE49-F238E27FC236}">
                <a16:creationId xmlns:a16="http://schemas.microsoft.com/office/drawing/2014/main" id="{6954ED4D-6046-4671-92C6-48952AF2A0E0}"/>
              </a:ext>
            </a:extLst>
          </p:cNvPr>
          <p:cNvSpPr>
            <a:spLocks noGrp="1"/>
          </p:cNvSpPr>
          <p:nvPr>
            <p:ph type="ctrTitle"/>
          </p:nvPr>
        </p:nvSpPr>
        <p:spPr/>
        <p:txBody>
          <a:bodyPr/>
          <a:lstStyle/>
          <a:p>
            <a:r>
              <a:rPr lang="en-GB" dirty="0"/>
              <a:t>Web Assembly</a:t>
            </a:r>
            <a:endParaRPr lang="LID4096" dirty="0"/>
          </a:p>
        </p:txBody>
      </p:sp>
    </p:spTree>
    <p:extLst>
      <p:ext uri="{BB962C8B-B14F-4D97-AF65-F5344CB8AC3E}">
        <p14:creationId xmlns:p14="http://schemas.microsoft.com/office/powerpoint/2010/main" val="1427759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CDBB-FCC6-47E0-8376-DC77A4109D4C}"/>
              </a:ext>
            </a:extLst>
          </p:cNvPr>
          <p:cNvSpPr>
            <a:spLocks noGrp="1"/>
          </p:cNvSpPr>
          <p:nvPr>
            <p:ph type="title"/>
          </p:nvPr>
        </p:nvSpPr>
        <p:spPr/>
        <p:txBody>
          <a:bodyPr>
            <a:normAutofit fontScale="90000"/>
          </a:bodyPr>
          <a:lstStyle/>
          <a:p>
            <a:r>
              <a:rPr lang="en-GB" dirty="0"/>
              <a:t>What’s next?</a:t>
            </a:r>
            <a:endParaRPr lang="LID4096" dirty="0"/>
          </a:p>
        </p:txBody>
      </p:sp>
      <p:sp>
        <p:nvSpPr>
          <p:cNvPr id="3" name="Content Placeholder 2">
            <a:extLst>
              <a:ext uri="{FF2B5EF4-FFF2-40B4-BE49-F238E27FC236}">
                <a16:creationId xmlns:a16="http://schemas.microsoft.com/office/drawing/2014/main" id="{382310DC-9E89-4931-AF7E-2CD45B0EE168}"/>
              </a:ext>
            </a:extLst>
          </p:cNvPr>
          <p:cNvSpPr>
            <a:spLocks noGrp="1"/>
          </p:cNvSpPr>
          <p:nvPr>
            <p:ph idx="1"/>
          </p:nvPr>
        </p:nvSpPr>
        <p:spPr/>
        <p:txBody>
          <a:bodyPr/>
          <a:lstStyle/>
          <a:p>
            <a:r>
              <a:rPr lang="en-GB" dirty="0"/>
              <a:t>As mentioned earlier, JavaScript is the only native language of browsers</a:t>
            </a:r>
          </a:p>
          <a:p>
            <a:endParaRPr lang="en-GB" dirty="0"/>
          </a:p>
          <a:p>
            <a:r>
              <a:rPr lang="en-GB" dirty="0"/>
              <a:t>That is not entirely true today…</a:t>
            </a:r>
          </a:p>
          <a:p>
            <a:endParaRPr lang="en-GB" dirty="0"/>
          </a:p>
          <a:p>
            <a:r>
              <a:rPr lang="en-GB" dirty="0"/>
              <a:t>Web Assembly is a way to compile a language to bytecode and execute directly in the browser</a:t>
            </a:r>
            <a:endParaRPr lang="LID4096" dirty="0"/>
          </a:p>
        </p:txBody>
      </p:sp>
    </p:spTree>
    <p:extLst>
      <p:ext uri="{BB962C8B-B14F-4D97-AF65-F5344CB8AC3E}">
        <p14:creationId xmlns:p14="http://schemas.microsoft.com/office/powerpoint/2010/main" val="217139902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3613-81E5-42A3-901B-3A3326ADAEBD}"/>
              </a:ext>
            </a:extLst>
          </p:cNvPr>
          <p:cNvSpPr>
            <a:spLocks noGrp="1"/>
          </p:cNvSpPr>
          <p:nvPr>
            <p:ph type="title"/>
          </p:nvPr>
        </p:nvSpPr>
        <p:spPr/>
        <p:txBody>
          <a:bodyPr>
            <a:normAutofit fontScale="90000"/>
          </a:bodyPr>
          <a:lstStyle/>
          <a:p>
            <a:r>
              <a:rPr lang="en-GB" dirty="0"/>
              <a:t>What is Web Assembly</a:t>
            </a:r>
            <a:endParaRPr lang="LID4096" dirty="0"/>
          </a:p>
        </p:txBody>
      </p:sp>
      <p:sp>
        <p:nvSpPr>
          <p:cNvPr id="3" name="Content Placeholder 2">
            <a:extLst>
              <a:ext uri="{FF2B5EF4-FFF2-40B4-BE49-F238E27FC236}">
                <a16:creationId xmlns:a16="http://schemas.microsoft.com/office/drawing/2014/main" id="{2933936D-FC78-450E-AFF3-CCB98006DC2B}"/>
              </a:ext>
            </a:extLst>
          </p:cNvPr>
          <p:cNvSpPr>
            <a:spLocks noGrp="1"/>
          </p:cNvSpPr>
          <p:nvPr>
            <p:ph idx="1"/>
          </p:nvPr>
        </p:nvSpPr>
        <p:spPr/>
        <p:txBody>
          <a:bodyPr>
            <a:normAutofit fontScale="92500" lnSpcReduction="20000"/>
          </a:bodyPr>
          <a:lstStyle/>
          <a:p>
            <a:r>
              <a:rPr lang="en-GB" dirty="0"/>
              <a:t>Denoted as WASM</a:t>
            </a:r>
          </a:p>
          <a:p>
            <a:r>
              <a:rPr lang="en-GB" dirty="0"/>
              <a:t>It is supported by roughly 72% of all global browser</a:t>
            </a:r>
          </a:p>
          <a:p>
            <a:endParaRPr lang="en-GB" dirty="0"/>
          </a:p>
          <a:p>
            <a:r>
              <a:rPr lang="en-US" b="1" dirty="0"/>
              <a:t>An improvement to JavaScript:</a:t>
            </a:r>
          </a:p>
          <a:p>
            <a:pPr marL="342900" indent="-342900">
              <a:buFont typeface="Arial" panose="020B0604020202020204" pitchFamily="34" charset="0"/>
              <a:buChar char="•"/>
            </a:pPr>
            <a:r>
              <a:rPr lang="en-US" dirty="0"/>
              <a:t>Implement your performance critical stuff in WASM and import it like a standard JavaScript module.</a:t>
            </a:r>
          </a:p>
          <a:p>
            <a:r>
              <a:rPr lang="en-US" b="1" dirty="0"/>
              <a:t>A new language:</a:t>
            </a:r>
          </a:p>
          <a:p>
            <a:pPr marL="342900" indent="-342900">
              <a:buFont typeface="Arial" panose="020B0604020202020204" pitchFamily="34" charset="0"/>
              <a:buChar char="•"/>
            </a:pPr>
            <a:r>
              <a:rPr lang="en-US" dirty="0" err="1"/>
              <a:t>WebAssembly</a:t>
            </a:r>
            <a:r>
              <a:rPr lang="en-US" dirty="0"/>
              <a:t> code defines an AST (Abstract Syntax Tree) represented in a binary format. You can author and debug in a text format so it’s readable.</a:t>
            </a:r>
          </a:p>
          <a:p>
            <a:r>
              <a:rPr lang="en-US" b="1" dirty="0"/>
              <a:t>A browser improvement: </a:t>
            </a:r>
          </a:p>
          <a:p>
            <a:pPr marL="342900" indent="-342900">
              <a:buFont typeface="Arial" panose="020B0604020202020204" pitchFamily="34" charset="0"/>
              <a:buChar char="•"/>
            </a:pPr>
            <a:r>
              <a:rPr lang="en-US" dirty="0"/>
              <a:t>Browsers will understand the binary format, which means we’ll be able to compile binary bundles that compress smaller than the text JavaScript we use today. Smaller payloads mean faster delivery. Depending on compile-time optimization opportunities, </a:t>
            </a:r>
            <a:r>
              <a:rPr lang="en-US" dirty="0" err="1"/>
              <a:t>WebAssembly</a:t>
            </a:r>
            <a:r>
              <a:rPr lang="en-US" dirty="0"/>
              <a:t> bundles may run faster than JavaScript, too!</a:t>
            </a:r>
          </a:p>
          <a:p>
            <a:r>
              <a:rPr lang="en-US" b="1" dirty="0"/>
              <a:t>A Compile Target: </a:t>
            </a:r>
          </a:p>
          <a:p>
            <a:pPr marL="342900" indent="-342900">
              <a:buFont typeface="Arial" panose="020B0604020202020204" pitchFamily="34" charset="0"/>
              <a:buChar char="•"/>
            </a:pPr>
            <a:r>
              <a:rPr lang="en-US" dirty="0"/>
              <a:t>A way for other languages to get first-class binary support across the entire web platform stack.</a:t>
            </a:r>
            <a:endParaRPr lang="LID4096" dirty="0"/>
          </a:p>
        </p:txBody>
      </p:sp>
    </p:spTree>
    <p:extLst>
      <p:ext uri="{BB962C8B-B14F-4D97-AF65-F5344CB8AC3E}">
        <p14:creationId xmlns:p14="http://schemas.microsoft.com/office/powerpoint/2010/main" val="608855857"/>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BCB2E-9C8F-45FF-B872-11BBBB7BD803}"/>
              </a:ext>
            </a:extLst>
          </p:cNvPr>
          <p:cNvSpPr>
            <a:spLocks noGrp="1"/>
          </p:cNvSpPr>
          <p:nvPr>
            <p:ph type="title"/>
          </p:nvPr>
        </p:nvSpPr>
        <p:spPr/>
        <p:txBody>
          <a:bodyPr>
            <a:normAutofit fontScale="90000"/>
          </a:bodyPr>
          <a:lstStyle/>
          <a:p>
            <a:r>
              <a:rPr lang="en-GB" dirty="0"/>
              <a:t>What will it be used for?</a:t>
            </a:r>
            <a:endParaRPr lang="LID4096" dirty="0"/>
          </a:p>
        </p:txBody>
      </p:sp>
      <p:sp>
        <p:nvSpPr>
          <p:cNvPr id="3" name="Content Placeholder 2">
            <a:extLst>
              <a:ext uri="{FF2B5EF4-FFF2-40B4-BE49-F238E27FC236}">
                <a16:creationId xmlns:a16="http://schemas.microsoft.com/office/drawing/2014/main" id="{8E2C0864-C778-4DE7-84BF-93027F39C81B}"/>
              </a:ext>
            </a:extLst>
          </p:cNvPr>
          <p:cNvSpPr>
            <a:spLocks noGrp="1"/>
          </p:cNvSpPr>
          <p:nvPr>
            <p:ph idx="1"/>
          </p:nvPr>
        </p:nvSpPr>
        <p:spPr/>
        <p:txBody>
          <a:bodyPr/>
          <a:lstStyle/>
          <a:p>
            <a:r>
              <a:rPr lang="en-GB" dirty="0"/>
              <a:t>Threaded operations</a:t>
            </a:r>
          </a:p>
          <a:p>
            <a:endParaRPr lang="en-GB" dirty="0"/>
          </a:p>
          <a:p>
            <a:r>
              <a:rPr lang="en-GB" dirty="0"/>
              <a:t>Single Instruction Multiple Data – SIMD</a:t>
            </a:r>
          </a:p>
          <a:p>
            <a:endParaRPr lang="en-GB" dirty="0"/>
          </a:p>
          <a:p>
            <a:r>
              <a:rPr lang="en-GB" dirty="0"/>
              <a:t>In essence, parallel operations</a:t>
            </a:r>
          </a:p>
          <a:p>
            <a:endParaRPr lang="en-GB" dirty="0"/>
          </a:p>
          <a:p>
            <a:pPr algn="ctr"/>
            <a:r>
              <a:rPr lang="en-US" i="1" dirty="0" err="1"/>
              <a:t>WebAssembly</a:t>
            </a:r>
            <a:r>
              <a:rPr lang="en-US" i="1" dirty="0"/>
              <a:t> fills in the gaps</a:t>
            </a:r>
            <a:br>
              <a:rPr lang="en-US" dirty="0"/>
            </a:br>
            <a:r>
              <a:rPr lang="en-US" i="1" dirty="0"/>
              <a:t>that would be awkward to fill</a:t>
            </a:r>
            <a:br>
              <a:rPr lang="en-US" dirty="0"/>
            </a:br>
            <a:r>
              <a:rPr lang="en-US" i="1" dirty="0"/>
              <a:t>with JavaScript.</a:t>
            </a:r>
            <a:endParaRPr lang="LID4096" dirty="0"/>
          </a:p>
        </p:txBody>
      </p:sp>
    </p:spTree>
    <p:extLst>
      <p:ext uri="{BB962C8B-B14F-4D97-AF65-F5344CB8AC3E}">
        <p14:creationId xmlns:p14="http://schemas.microsoft.com/office/powerpoint/2010/main" val="3290691935"/>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3E76-9E4E-4C60-9C1F-61E3E908BFAA}"/>
              </a:ext>
            </a:extLst>
          </p:cNvPr>
          <p:cNvSpPr>
            <a:spLocks noGrp="1"/>
          </p:cNvSpPr>
          <p:nvPr>
            <p:ph type="title"/>
          </p:nvPr>
        </p:nvSpPr>
        <p:spPr/>
        <p:txBody>
          <a:bodyPr>
            <a:normAutofit fontScale="90000"/>
          </a:bodyPr>
          <a:lstStyle/>
          <a:p>
            <a:r>
              <a:rPr lang="en-GB" dirty="0"/>
              <a:t>A bit of history</a:t>
            </a:r>
            <a:endParaRPr lang="LID4096" dirty="0"/>
          </a:p>
        </p:txBody>
      </p:sp>
      <p:sp>
        <p:nvSpPr>
          <p:cNvPr id="3" name="Content Placeholder 2">
            <a:extLst>
              <a:ext uri="{FF2B5EF4-FFF2-40B4-BE49-F238E27FC236}">
                <a16:creationId xmlns:a16="http://schemas.microsoft.com/office/drawing/2014/main" id="{28B791CF-FA39-490D-9708-2235A27BFF13}"/>
              </a:ext>
            </a:extLst>
          </p:cNvPr>
          <p:cNvSpPr>
            <a:spLocks noGrp="1"/>
          </p:cNvSpPr>
          <p:nvPr>
            <p:ph idx="1"/>
          </p:nvPr>
        </p:nvSpPr>
        <p:spPr/>
        <p:txBody>
          <a:bodyPr/>
          <a:lstStyle/>
          <a:p>
            <a:r>
              <a:rPr lang="en-GB" dirty="0"/>
              <a:t>June 2015 – </a:t>
            </a:r>
            <a:r>
              <a:rPr lang="en-GB" dirty="0" err="1"/>
              <a:t>WebAssembly</a:t>
            </a:r>
            <a:r>
              <a:rPr lang="en-GB" dirty="0"/>
              <a:t> was announced</a:t>
            </a:r>
          </a:p>
          <a:p>
            <a:r>
              <a:rPr lang="en-GB" dirty="0"/>
              <a:t>March 2016 – Google, Microsoft and Mozilla preview WASM in their browsers</a:t>
            </a:r>
          </a:p>
          <a:p>
            <a:r>
              <a:rPr lang="en-GB" dirty="0"/>
              <a:t>October 2016 – </a:t>
            </a:r>
            <a:r>
              <a:rPr lang="en-GB" dirty="0" err="1"/>
              <a:t>WebAssemly</a:t>
            </a:r>
            <a:r>
              <a:rPr lang="en-GB" dirty="0"/>
              <a:t> becomes a binary release candidate</a:t>
            </a:r>
          </a:p>
          <a:p>
            <a:r>
              <a:rPr lang="en-GB" dirty="0"/>
              <a:t>March 2017 – Begins to be shipped on-by-default in major browsers</a:t>
            </a:r>
            <a:endParaRPr lang="LID4096" dirty="0"/>
          </a:p>
        </p:txBody>
      </p:sp>
    </p:spTree>
    <p:extLst>
      <p:ext uri="{BB962C8B-B14F-4D97-AF65-F5344CB8AC3E}">
        <p14:creationId xmlns:p14="http://schemas.microsoft.com/office/powerpoint/2010/main" val="2282469517"/>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70D1-140B-4915-AFF3-7C03D2596D90}"/>
              </a:ext>
            </a:extLst>
          </p:cNvPr>
          <p:cNvSpPr>
            <a:spLocks noGrp="1"/>
          </p:cNvSpPr>
          <p:nvPr>
            <p:ph type="title"/>
          </p:nvPr>
        </p:nvSpPr>
        <p:spPr/>
        <p:txBody>
          <a:bodyPr>
            <a:normAutofit fontScale="90000"/>
          </a:bodyPr>
          <a:lstStyle/>
          <a:p>
            <a:r>
              <a:rPr lang="en-GB" dirty="0"/>
              <a:t>To binary</a:t>
            </a:r>
            <a:endParaRPr lang="LID4096" dirty="0"/>
          </a:p>
        </p:txBody>
      </p:sp>
      <p:sp>
        <p:nvSpPr>
          <p:cNvPr id="3" name="Content Placeholder 2">
            <a:extLst>
              <a:ext uri="{FF2B5EF4-FFF2-40B4-BE49-F238E27FC236}">
                <a16:creationId xmlns:a16="http://schemas.microsoft.com/office/drawing/2014/main" id="{44914B40-7ECA-4B9F-8865-A3E4B80FCCA5}"/>
              </a:ext>
            </a:extLst>
          </p:cNvPr>
          <p:cNvSpPr>
            <a:spLocks noGrp="1"/>
          </p:cNvSpPr>
          <p:nvPr>
            <p:ph idx="1"/>
          </p:nvPr>
        </p:nvSpPr>
        <p:spPr>
          <a:xfrm>
            <a:off x="838200" y="1160463"/>
            <a:ext cx="10515600" cy="5016500"/>
          </a:xfrm>
        </p:spPr>
        <p:txBody>
          <a:bodyPr anchor="ctr"/>
          <a:lstStyle/>
          <a:p>
            <a:r>
              <a:rPr lang="en-GB" dirty="0" err="1"/>
              <a:t>WebAssembly</a:t>
            </a:r>
            <a:r>
              <a:rPr lang="en-GB" dirty="0"/>
              <a:t> compiles into a Abstract Syntax Tree (AST)</a:t>
            </a:r>
          </a:p>
          <a:p>
            <a:endParaRPr lang="en-GB" dirty="0"/>
          </a:p>
          <a:p>
            <a:r>
              <a:rPr lang="en-GB" dirty="0"/>
              <a:t>In a compiler the AST keeps source location information and some typing information</a:t>
            </a:r>
          </a:p>
          <a:p>
            <a:endParaRPr lang="en-GB" dirty="0"/>
          </a:p>
          <a:p>
            <a:r>
              <a:rPr lang="en-GB" dirty="0" err="1"/>
              <a:t>WebAssembly</a:t>
            </a:r>
            <a:r>
              <a:rPr lang="en-GB" dirty="0"/>
              <a:t> gets compiled to binary AST from languages like Haskell, C++ or C</a:t>
            </a:r>
          </a:p>
        </p:txBody>
      </p:sp>
    </p:spTree>
    <p:extLst>
      <p:ext uri="{BB962C8B-B14F-4D97-AF65-F5344CB8AC3E}">
        <p14:creationId xmlns:p14="http://schemas.microsoft.com/office/powerpoint/2010/main" val="2164123892"/>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85F9-32A9-4B50-8DE0-F0EEDFC07238}"/>
              </a:ext>
            </a:extLst>
          </p:cNvPr>
          <p:cNvSpPr>
            <a:spLocks noGrp="1"/>
          </p:cNvSpPr>
          <p:nvPr>
            <p:ph type="title"/>
          </p:nvPr>
        </p:nvSpPr>
        <p:spPr/>
        <p:txBody>
          <a:bodyPr>
            <a:normAutofit fontScale="90000"/>
          </a:bodyPr>
          <a:lstStyle/>
          <a:p>
            <a:r>
              <a:rPr lang="en-GB" dirty="0"/>
              <a:t>To binary… (cont.)</a:t>
            </a:r>
            <a:endParaRPr lang="LID4096" dirty="0"/>
          </a:p>
        </p:txBody>
      </p:sp>
      <p:pic>
        <p:nvPicPr>
          <p:cNvPr id="4" name="Picture 4" descr="https://cdn.auth0.com/blog/webassembly/webassembly-2.png">
            <a:extLst>
              <a:ext uri="{FF2B5EF4-FFF2-40B4-BE49-F238E27FC236}">
                <a16:creationId xmlns:a16="http://schemas.microsoft.com/office/drawing/2014/main" id="{F04342EC-D5F6-49C2-BD87-27EF3D8B19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23" t="7859" r="4354" b="7046"/>
          <a:stretch/>
        </p:blipFill>
        <p:spPr bwMode="auto">
          <a:xfrm>
            <a:off x="967699" y="1160463"/>
            <a:ext cx="10256601" cy="501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9089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62C8-5408-4459-8C6F-9182EA31108A}"/>
              </a:ext>
            </a:extLst>
          </p:cNvPr>
          <p:cNvSpPr>
            <a:spLocks noGrp="1"/>
          </p:cNvSpPr>
          <p:nvPr>
            <p:ph type="title"/>
          </p:nvPr>
        </p:nvSpPr>
        <p:spPr/>
        <p:txBody>
          <a:bodyPr>
            <a:normAutofit fontScale="90000"/>
          </a:bodyPr>
          <a:lstStyle/>
          <a:p>
            <a:r>
              <a:rPr lang="en-GB" dirty="0"/>
              <a:t>Advantages</a:t>
            </a:r>
            <a:endParaRPr lang="LID4096" dirty="0"/>
          </a:p>
        </p:txBody>
      </p:sp>
      <p:sp>
        <p:nvSpPr>
          <p:cNvPr id="3" name="Content Placeholder 2">
            <a:extLst>
              <a:ext uri="{FF2B5EF4-FFF2-40B4-BE49-F238E27FC236}">
                <a16:creationId xmlns:a16="http://schemas.microsoft.com/office/drawing/2014/main" id="{D95DC508-FD4F-41D4-9593-DBCDE4FBFEAD}"/>
              </a:ext>
            </a:extLst>
          </p:cNvPr>
          <p:cNvSpPr>
            <a:spLocks noGrp="1"/>
          </p:cNvSpPr>
          <p:nvPr>
            <p:ph idx="1"/>
          </p:nvPr>
        </p:nvSpPr>
        <p:spPr/>
        <p:txBody>
          <a:bodyPr/>
          <a:lstStyle/>
          <a:p>
            <a:r>
              <a:rPr lang="en-GB" dirty="0"/>
              <a:t>You’re able to use other languages then JavaScript in the browser</a:t>
            </a:r>
          </a:p>
          <a:p>
            <a:endParaRPr lang="en-GB" dirty="0"/>
          </a:p>
          <a:p>
            <a:r>
              <a:rPr lang="en-GB" dirty="0"/>
              <a:t>In WASM you can author and debug in a text format, thereby it is readable</a:t>
            </a:r>
          </a:p>
          <a:p>
            <a:endParaRPr lang="en-GB" dirty="0"/>
          </a:p>
          <a:p>
            <a:r>
              <a:rPr lang="en-GB" dirty="0"/>
              <a:t>We talking about a new low-level language in the spirit of Assembler</a:t>
            </a:r>
            <a:endParaRPr lang="LID4096" dirty="0"/>
          </a:p>
        </p:txBody>
      </p:sp>
    </p:spTree>
    <p:extLst>
      <p:ext uri="{BB962C8B-B14F-4D97-AF65-F5344CB8AC3E}">
        <p14:creationId xmlns:p14="http://schemas.microsoft.com/office/powerpoint/2010/main" val="3788237523"/>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A551-1A80-4607-9B51-DB8228FE579C}"/>
              </a:ext>
            </a:extLst>
          </p:cNvPr>
          <p:cNvSpPr>
            <a:spLocks noGrp="1"/>
          </p:cNvSpPr>
          <p:nvPr>
            <p:ph type="title"/>
          </p:nvPr>
        </p:nvSpPr>
        <p:spPr/>
        <p:txBody>
          <a:bodyPr>
            <a:normAutofit fontScale="90000"/>
          </a:bodyPr>
          <a:lstStyle/>
          <a:p>
            <a:r>
              <a:rPr lang="en-GB" dirty="0"/>
              <a:t>Now you ask… Doesn’t ASM.js do this?</a:t>
            </a:r>
            <a:endParaRPr lang="LID4096" dirty="0"/>
          </a:p>
        </p:txBody>
      </p:sp>
      <p:sp>
        <p:nvSpPr>
          <p:cNvPr id="3" name="Content Placeholder 2">
            <a:extLst>
              <a:ext uri="{FF2B5EF4-FFF2-40B4-BE49-F238E27FC236}">
                <a16:creationId xmlns:a16="http://schemas.microsoft.com/office/drawing/2014/main" id="{71E80D1A-1A31-452D-B9A9-88361FF6824D}"/>
              </a:ext>
            </a:extLst>
          </p:cNvPr>
          <p:cNvSpPr>
            <a:spLocks noGrp="1"/>
          </p:cNvSpPr>
          <p:nvPr>
            <p:ph idx="1"/>
          </p:nvPr>
        </p:nvSpPr>
        <p:spPr/>
        <p:txBody>
          <a:bodyPr/>
          <a:lstStyle/>
          <a:p>
            <a:r>
              <a:rPr lang="en-GB" dirty="0"/>
              <a:t>Well, no…</a:t>
            </a:r>
          </a:p>
          <a:p>
            <a:endParaRPr lang="en-GB" dirty="0"/>
          </a:p>
          <a:p>
            <a:r>
              <a:rPr lang="en-GB" dirty="0"/>
              <a:t>ASM.js is a low-level subset of JavaScript</a:t>
            </a:r>
          </a:p>
          <a:p>
            <a:r>
              <a:rPr lang="en-GB" dirty="0"/>
              <a:t>It appears to have direct memory register access, but it is still parsed by JavaScript</a:t>
            </a:r>
          </a:p>
          <a:p>
            <a:r>
              <a:rPr lang="en-GB" dirty="0"/>
              <a:t>Therefore you still have the overhead of JavaScript</a:t>
            </a:r>
          </a:p>
          <a:p>
            <a:r>
              <a:rPr lang="en-GB" dirty="0" err="1"/>
              <a:t>WebAssembly</a:t>
            </a:r>
            <a:r>
              <a:rPr lang="en-GB" dirty="0"/>
              <a:t> is bypassing this by directly using the AST in a binary format (yay!)</a:t>
            </a:r>
          </a:p>
        </p:txBody>
      </p:sp>
    </p:spTree>
    <p:extLst>
      <p:ext uri="{BB962C8B-B14F-4D97-AF65-F5344CB8AC3E}">
        <p14:creationId xmlns:p14="http://schemas.microsoft.com/office/powerpoint/2010/main" val="201942096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9B40-543F-4B78-89F5-917E4B4E2557}"/>
              </a:ext>
            </a:extLst>
          </p:cNvPr>
          <p:cNvSpPr>
            <a:spLocks noGrp="1"/>
          </p:cNvSpPr>
          <p:nvPr>
            <p:ph type="title"/>
          </p:nvPr>
        </p:nvSpPr>
        <p:spPr/>
        <p:txBody>
          <a:bodyPr>
            <a:normAutofit fontScale="90000"/>
          </a:bodyPr>
          <a:lstStyle/>
          <a:p>
            <a:r>
              <a:rPr lang="en-GB" dirty="0"/>
              <a:t>JavaScript of today</a:t>
            </a:r>
            <a:endParaRPr lang="LID4096" dirty="0"/>
          </a:p>
        </p:txBody>
      </p:sp>
      <p:graphicFrame>
        <p:nvGraphicFramePr>
          <p:cNvPr id="4" name="Content Placeholder 3">
            <a:extLst>
              <a:ext uri="{FF2B5EF4-FFF2-40B4-BE49-F238E27FC236}">
                <a16:creationId xmlns:a16="http://schemas.microsoft.com/office/drawing/2014/main" id="{F67A0FF7-613B-4949-9790-436F6ABFEE86}"/>
              </a:ext>
            </a:extLst>
          </p:cNvPr>
          <p:cNvGraphicFramePr>
            <a:graphicFrameLocks noGrp="1"/>
          </p:cNvGraphicFramePr>
          <p:nvPr>
            <p:ph idx="1"/>
            <p:extLst>
              <p:ext uri="{D42A27DB-BD31-4B8C-83A1-F6EECF244321}">
                <p14:modId xmlns:p14="http://schemas.microsoft.com/office/powerpoint/2010/main" val="3844527553"/>
              </p:ext>
            </p:extLst>
          </p:nvPr>
        </p:nvGraphicFramePr>
        <p:xfrm>
          <a:off x="838200" y="1160463"/>
          <a:ext cx="10515600" cy="5016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6973992"/>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700D-A1F6-453F-A022-523B4EEB5FD2}"/>
              </a:ext>
            </a:extLst>
          </p:cNvPr>
          <p:cNvSpPr>
            <a:spLocks noGrp="1"/>
          </p:cNvSpPr>
          <p:nvPr>
            <p:ph type="title"/>
          </p:nvPr>
        </p:nvSpPr>
        <p:spPr/>
        <p:txBody>
          <a:bodyPr>
            <a:normAutofit fontScale="90000"/>
          </a:bodyPr>
          <a:lstStyle/>
          <a:p>
            <a:r>
              <a:rPr lang="en-GB" dirty="0"/>
              <a:t>The bottleneck that is JavaScript</a:t>
            </a:r>
            <a:endParaRPr lang="LID4096" dirty="0"/>
          </a:p>
        </p:txBody>
      </p:sp>
      <p:sp>
        <p:nvSpPr>
          <p:cNvPr id="3" name="Content Placeholder 2">
            <a:extLst>
              <a:ext uri="{FF2B5EF4-FFF2-40B4-BE49-F238E27FC236}">
                <a16:creationId xmlns:a16="http://schemas.microsoft.com/office/drawing/2014/main" id="{DCBE7B1C-431E-4CF3-AB32-A261D4B7C19B}"/>
              </a:ext>
            </a:extLst>
          </p:cNvPr>
          <p:cNvSpPr>
            <a:spLocks noGrp="1"/>
          </p:cNvSpPr>
          <p:nvPr>
            <p:ph idx="1"/>
          </p:nvPr>
        </p:nvSpPr>
        <p:spPr/>
        <p:txBody>
          <a:bodyPr/>
          <a:lstStyle/>
          <a:p>
            <a:r>
              <a:rPr lang="en-GB" dirty="0"/>
              <a:t>JavaScript is restricted in its flexibility</a:t>
            </a:r>
          </a:p>
          <a:p>
            <a:endParaRPr lang="en-GB" dirty="0"/>
          </a:p>
          <a:p>
            <a:r>
              <a:rPr lang="en-GB" dirty="0" err="1"/>
              <a:t>WebAssembly</a:t>
            </a:r>
            <a:r>
              <a:rPr lang="en-GB" dirty="0"/>
              <a:t> works at the “bare metal” memory layer in the browser</a:t>
            </a:r>
          </a:p>
          <a:p>
            <a:endParaRPr lang="en-GB" dirty="0"/>
          </a:p>
          <a:p>
            <a:r>
              <a:rPr lang="en-GB" dirty="0" err="1"/>
              <a:t>WebAssembly</a:t>
            </a:r>
            <a:r>
              <a:rPr lang="en-GB" dirty="0"/>
              <a:t> is filling the holes left by JavaScript, in terms of controlling bit/byte level memory register control</a:t>
            </a:r>
          </a:p>
          <a:p>
            <a:endParaRPr lang="en-GB" dirty="0"/>
          </a:p>
          <a:p>
            <a:r>
              <a:rPr lang="en-GB" dirty="0"/>
              <a:t>JavaScript simply cannot get to that low-level. </a:t>
            </a:r>
          </a:p>
          <a:p>
            <a:endParaRPr lang="en-GB" dirty="0"/>
          </a:p>
          <a:p>
            <a:r>
              <a:rPr lang="en-GB" dirty="0"/>
              <a:t>But the awesome part… You are able to compile other languages for the browser!</a:t>
            </a:r>
            <a:endParaRPr lang="LID4096" dirty="0"/>
          </a:p>
        </p:txBody>
      </p:sp>
    </p:spTree>
    <p:extLst>
      <p:ext uri="{BB962C8B-B14F-4D97-AF65-F5344CB8AC3E}">
        <p14:creationId xmlns:p14="http://schemas.microsoft.com/office/powerpoint/2010/main" val="2450930883"/>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A6CA8-F256-4FF3-BFAE-6372314DA050}"/>
              </a:ext>
            </a:extLst>
          </p:cNvPr>
          <p:cNvSpPr>
            <a:spLocks noGrp="1"/>
          </p:cNvSpPr>
          <p:nvPr>
            <p:ph type="title"/>
          </p:nvPr>
        </p:nvSpPr>
        <p:spPr/>
        <p:txBody>
          <a:bodyPr>
            <a:normAutofit fontScale="90000"/>
          </a:bodyPr>
          <a:lstStyle/>
          <a:p>
            <a:r>
              <a:rPr lang="en-GB" dirty="0"/>
              <a:t>JavaScript out, </a:t>
            </a:r>
            <a:r>
              <a:rPr lang="en-GB" dirty="0" err="1"/>
              <a:t>WebAssembly</a:t>
            </a:r>
            <a:r>
              <a:rPr lang="en-GB" dirty="0"/>
              <a:t> in?</a:t>
            </a:r>
            <a:endParaRPr lang="LID4096" dirty="0"/>
          </a:p>
        </p:txBody>
      </p:sp>
      <p:sp>
        <p:nvSpPr>
          <p:cNvPr id="3" name="Content Placeholder 2">
            <a:extLst>
              <a:ext uri="{FF2B5EF4-FFF2-40B4-BE49-F238E27FC236}">
                <a16:creationId xmlns:a16="http://schemas.microsoft.com/office/drawing/2014/main" id="{2B99524E-18D5-4D00-9BCD-6AE94C7B6CB4}"/>
              </a:ext>
            </a:extLst>
          </p:cNvPr>
          <p:cNvSpPr>
            <a:spLocks noGrp="1"/>
          </p:cNvSpPr>
          <p:nvPr>
            <p:ph idx="1"/>
          </p:nvPr>
        </p:nvSpPr>
        <p:spPr/>
        <p:txBody>
          <a:bodyPr/>
          <a:lstStyle/>
          <a:p>
            <a:r>
              <a:rPr lang="en-GB" dirty="0" err="1"/>
              <a:t>WebAssembly</a:t>
            </a:r>
            <a:r>
              <a:rPr lang="en-GB" dirty="0"/>
              <a:t> is not a </a:t>
            </a:r>
            <a:r>
              <a:rPr lang="en-GB" dirty="0" err="1"/>
              <a:t>repleacement</a:t>
            </a:r>
            <a:r>
              <a:rPr lang="en-GB" dirty="0"/>
              <a:t> for JavaScript</a:t>
            </a:r>
          </a:p>
          <a:p>
            <a:endParaRPr lang="en-GB" dirty="0"/>
          </a:p>
          <a:p>
            <a:r>
              <a:rPr lang="en-GB" dirty="0"/>
              <a:t>JavaScript is still needed for accessing the DOM</a:t>
            </a:r>
          </a:p>
          <a:p>
            <a:endParaRPr lang="en-GB" dirty="0"/>
          </a:p>
          <a:p>
            <a:r>
              <a:rPr lang="en-GB" dirty="0"/>
              <a:t>They are to be used in collaboration with </a:t>
            </a:r>
            <a:r>
              <a:rPr lang="en-GB" dirty="0" err="1"/>
              <a:t>eachother</a:t>
            </a:r>
            <a:endParaRPr lang="LID4096" dirty="0"/>
          </a:p>
        </p:txBody>
      </p:sp>
    </p:spTree>
    <p:extLst>
      <p:ext uri="{BB962C8B-B14F-4D97-AF65-F5344CB8AC3E}">
        <p14:creationId xmlns:p14="http://schemas.microsoft.com/office/powerpoint/2010/main" val="2815356386"/>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B58C-D69D-4970-9F61-51AE1D8077FB}"/>
              </a:ext>
            </a:extLst>
          </p:cNvPr>
          <p:cNvSpPr>
            <a:spLocks noGrp="1"/>
          </p:cNvSpPr>
          <p:nvPr>
            <p:ph type="title"/>
          </p:nvPr>
        </p:nvSpPr>
        <p:spPr/>
        <p:txBody>
          <a:bodyPr>
            <a:normAutofit fontScale="90000"/>
          </a:bodyPr>
          <a:lstStyle/>
          <a:p>
            <a:r>
              <a:rPr lang="en-GB" dirty="0" err="1"/>
              <a:t>WebAssembly</a:t>
            </a:r>
            <a:r>
              <a:rPr lang="en-GB" dirty="0"/>
              <a:t> and C#</a:t>
            </a:r>
            <a:endParaRPr lang="LID4096" dirty="0"/>
          </a:p>
        </p:txBody>
      </p:sp>
      <p:sp>
        <p:nvSpPr>
          <p:cNvPr id="3" name="Content Placeholder 2">
            <a:extLst>
              <a:ext uri="{FF2B5EF4-FFF2-40B4-BE49-F238E27FC236}">
                <a16:creationId xmlns:a16="http://schemas.microsoft.com/office/drawing/2014/main" id="{2E8CE065-9685-4FFD-82D8-EE14C24B5D65}"/>
              </a:ext>
            </a:extLst>
          </p:cNvPr>
          <p:cNvSpPr>
            <a:spLocks noGrp="1"/>
          </p:cNvSpPr>
          <p:nvPr>
            <p:ph idx="1"/>
          </p:nvPr>
        </p:nvSpPr>
        <p:spPr/>
        <p:txBody>
          <a:bodyPr/>
          <a:lstStyle/>
          <a:p>
            <a:r>
              <a:rPr lang="en-GB" dirty="0"/>
              <a:t>So, is it possible to use C# in the browser?</a:t>
            </a:r>
          </a:p>
          <a:p>
            <a:endParaRPr lang="en-GB" dirty="0"/>
          </a:p>
          <a:p>
            <a:r>
              <a:rPr lang="en-GB" dirty="0"/>
              <a:t>Yes it is! It is called </a:t>
            </a:r>
            <a:r>
              <a:rPr lang="en-GB" dirty="0" err="1"/>
              <a:t>Blazor</a:t>
            </a:r>
            <a:r>
              <a:rPr lang="en-GB" dirty="0"/>
              <a:t>! Take a look here: </a:t>
            </a:r>
            <a:r>
              <a:rPr lang="en-GB" dirty="0">
                <a:hlinkClick r:id="rId2"/>
              </a:rPr>
              <a:t>https://github.com/aspnet/blazor</a:t>
            </a:r>
            <a:r>
              <a:rPr lang="en-GB" dirty="0"/>
              <a:t> </a:t>
            </a:r>
            <a:endParaRPr lang="LID4096" dirty="0"/>
          </a:p>
        </p:txBody>
      </p:sp>
    </p:spTree>
    <p:extLst>
      <p:ext uri="{BB962C8B-B14F-4D97-AF65-F5344CB8AC3E}">
        <p14:creationId xmlns:p14="http://schemas.microsoft.com/office/powerpoint/2010/main" val="1197594966"/>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a-DK" dirty="0" err="1"/>
              <a:t>Questions</a:t>
            </a:r>
            <a:r>
              <a:rPr lang="da-DK" dirty="0"/>
              <a:t>?</a:t>
            </a:r>
          </a:p>
        </p:txBody>
      </p:sp>
      <p:sp>
        <p:nvSpPr>
          <p:cNvPr id="15" name="Pladsholder til billede 14"/>
          <p:cNvSpPr>
            <a:spLocks noGrp="1"/>
          </p:cNvSpPr>
          <p:nvPr>
            <p:ph type="pic" sz="quarter" idx="13"/>
          </p:nvPr>
        </p:nvSpPr>
        <p:spPr>
          <a:xfrm>
            <a:off x="7391399" y="-58141"/>
            <a:ext cx="4800600" cy="6858000"/>
          </a:xfrm>
        </p:spPr>
      </p:sp>
      <p:grpSp>
        <p:nvGrpSpPr>
          <p:cNvPr id="5" name="Group 4"/>
          <p:cNvGrpSpPr>
            <a:grpSpLocks noChangeAspect="1"/>
          </p:cNvGrpSpPr>
          <p:nvPr/>
        </p:nvGrpSpPr>
        <p:grpSpPr bwMode="auto">
          <a:xfrm>
            <a:off x="7563321" y="2164293"/>
            <a:ext cx="3433289" cy="2529413"/>
            <a:chOff x="2051" y="736"/>
            <a:chExt cx="1903" cy="1402"/>
          </a:xfrm>
        </p:grpSpPr>
        <p:sp>
          <p:nvSpPr>
            <p:cNvPr id="6" name="AutoShape 3"/>
            <p:cNvSpPr>
              <a:spLocks noChangeAspect="1" noChangeArrowheads="1" noTextEdit="1"/>
            </p:cNvSpPr>
            <p:nvPr/>
          </p:nvSpPr>
          <p:spPr bwMode="auto">
            <a:xfrm>
              <a:off x="2051" y="736"/>
              <a:ext cx="1651"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noEditPoints="1"/>
            </p:cNvSpPr>
            <p:nvPr/>
          </p:nvSpPr>
          <p:spPr bwMode="auto">
            <a:xfrm>
              <a:off x="2303" y="736"/>
              <a:ext cx="1651" cy="1402"/>
            </a:xfrm>
            <a:custGeom>
              <a:avLst/>
              <a:gdLst>
                <a:gd name="T0" fmla="*/ 377 w 377"/>
                <a:gd name="T1" fmla="*/ 146 h 320"/>
                <a:gd name="T2" fmla="*/ 200 w 377"/>
                <a:gd name="T3" fmla="*/ 282 h 320"/>
                <a:gd name="T4" fmla="*/ 148 w 377"/>
                <a:gd name="T5" fmla="*/ 282 h 320"/>
                <a:gd name="T6" fmla="*/ 128 w 377"/>
                <a:gd name="T7" fmla="*/ 287 h 320"/>
                <a:gd name="T8" fmla="*/ 14 w 377"/>
                <a:gd name="T9" fmla="*/ 314 h 320"/>
                <a:gd name="T10" fmla="*/ 37 w 377"/>
                <a:gd name="T11" fmla="*/ 281 h 320"/>
                <a:gd name="T12" fmla="*/ 46 w 377"/>
                <a:gd name="T13" fmla="*/ 256 h 320"/>
                <a:gd name="T14" fmla="*/ 41 w 377"/>
                <a:gd name="T15" fmla="*/ 251 h 320"/>
                <a:gd name="T16" fmla="*/ 0 w 377"/>
                <a:gd name="T17" fmla="*/ 147 h 320"/>
                <a:gd name="T18" fmla="*/ 179 w 377"/>
                <a:gd name="T19" fmla="*/ 0 h 320"/>
                <a:gd name="T20" fmla="*/ 198 w 377"/>
                <a:gd name="T21" fmla="*/ 0 h 320"/>
                <a:gd name="T22" fmla="*/ 377 w 377"/>
                <a:gd name="T23" fmla="*/ 146 h 320"/>
                <a:gd name="T24" fmla="*/ 205 w 377"/>
                <a:gd name="T25" fmla="*/ 210 h 320"/>
                <a:gd name="T26" fmla="*/ 276 w 377"/>
                <a:gd name="T27" fmla="*/ 141 h 320"/>
                <a:gd name="T28" fmla="*/ 205 w 377"/>
                <a:gd name="T29" fmla="*/ 73 h 320"/>
                <a:gd name="T30" fmla="*/ 172 w 377"/>
                <a:gd name="T31" fmla="*/ 73 h 320"/>
                <a:gd name="T32" fmla="*/ 102 w 377"/>
                <a:gd name="T33" fmla="*/ 141 h 320"/>
                <a:gd name="T34" fmla="*/ 172 w 377"/>
                <a:gd name="T35" fmla="*/ 210 h 320"/>
                <a:gd name="T36" fmla="*/ 205 w 377"/>
                <a:gd name="T37" fmla="*/ 2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 h="320">
                  <a:moveTo>
                    <a:pt x="377" y="146"/>
                  </a:moveTo>
                  <a:cubicBezTo>
                    <a:pt x="377" y="240"/>
                    <a:pt x="315" y="282"/>
                    <a:pt x="200" y="282"/>
                  </a:cubicBezTo>
                  <a:cubicBezTo>
                    <a:pt x="178" y="283"/>
                    <a:pt x="162" y="282"/>
                    <a:pt x="148" y="282"/>
                  </a:cubicBezTo>
                  <a:cubicBezTo>
                    <a:pt x="138" y="282"/>
                    <a:pt x="131" y="285"/>
                    <a:pt x="128" y="287"/>
                  </a:cubicBezTo>
                  <a:cubicBezTo>
                    <a:pt x="64" y="320"/>
                    <a:pt x="19" y="319"/>
                    <a:pt x="14" y="314"/>
                  </a:cubicBezTo>
                  <a:cubicBezTo>
                    <a:pt x="7" y="307"/>
                    <a:pt x="26" y="292"/>
                    <a:pt x="37" y="281"/>
                  </a:cubicBezTo>
                  <a:cubicBezTo>
                    <a:pt x="49" y="268"/>
                    <a:pt x="51" y="262"/>
                    <a:pt x="46" y="256"/>
                  </a:cubicBezTo>
                  <a:cubicBezTo>
                    <a:pt x="45" y="255"/>
                    <a:pt x="42" y="253"/>
                    <a:pt x="41" y="251"/>
                  </a:cubicBezTo>
                  <a:cubicBezTo>
                    <a:pt x="13" y="228"/>
                    <a:pt x="0" y="187"/>
                    <a:pt x="0" y="147"/>
                  </a:cubicBezTo>
                  <a:cubicBezTo>
                    <a:pt x="0" y="53"/>
                    <a:pt x="59" y="0"/>
                    <a:pt x="179" y="0"/>
                  </a:cubicBezTo>
                  <a:cubicBezTo>
                    <a:pt x="198" y="0"/>
                    <a:pt x="198" y="0"/>
                    <a:pt x="198" y="0"/>
                  </a:cubicBezTo>
                  <a:cubicBezTo>
                    <a:pt x="253" y="0"/>
                    <a:pt x="377" y="17"/>
                    <a:pt x="377" y="146"/>
                  </a:cubicBezTo>
                  <a:close/>
                  <a:moveTo>
                    <a:pt x="205" y="210"/>
                  </a:moveTo>
                  <a:cubicBezTo>
                    <a:pt x="258" y="210"/>
                    <a:pt x="276" y="184"/>
                    <a:pt x="276" y="141"/>
                  </a:cubicBezTo>
                  <a:cubicBezTo>
                    <a:pt x="276" y="101"/>
                    <a:pt x="256" y="73"/>
                    <a:pt x="205" y="73"/>
                  </a:cubicBezTo>
                  <a:cubicBezTo>
                    <a:pt x="172" y="73"/>
                    <a:pt x="172" y="73"/>
                    <a:pt x="172" y="73"/>
                  </a:cubicBezTo>
                  <a:cubicBezTo>
                    <a:pt x="122" y="73"/>
                    <a:pt x="102" y="101"/>
                    <a:pt x="102" y="141"/>
                  </a:cubicBezTo>
                  <a:cubicBezTo>
                    <a:pt x="102" y="184"/>
                    <a:pt x="120" y="210"/>
                    <a:pt x="172" y="210"/>
                  </a:cubicBezTo>
                  <a:lnTo>
                    <a:pt x="205" y="210"/>
                  </a:lnTo>
                  <a:close/>
                </a:path>
              </a:pathLst>
            </a:custGeom>
            <a:solidFill>
              <a:schemeClr val="accent2"/>
            </a:solidFill>
            <a:ln w="9525">
              <a:noFill/>
              <a:round/>
              <a:headEnd/>
              <a:tailEnd/>
            </a:ln>
            <a:extLst/>
          </p:spPr>
          <p:txBody>
            <a:bodyPr vert="horz" wrap="square" lIns="91440" tIns="45720" rIns="91440" bIns="45720" numCol="1" anchor="t" anchorCtr="0" compatLnSpc="1">
              <a:prstTxWarp prst="textNoShape">
                <a:avLst/>
              </a:prstTxWarp>
            </a:bodyPr>
            <a:lstStyle/>
            <a:p>
              <a:endParaRPr lang="en-US" dirty="0">
                <a:blipFill>
                  <a:blip r:embed="rId3"/>
                  <a:stretch>
                    <a:fillRect/>
                  </a:stretch>
                </a:blipFill>
              </a:endParaRPr>
            </a:p>
          </p:txBody>
        </p:sp>
      </p:grpSp>
    </p:spTree>
    <p:extLst>
      <p:ext uri="{BB962C8B-B14F-4D97-AF65-F5344CB8AC3E}">
        <p14:creationId xmlns:p14="http://schemas.microsoft.com/office/powerpoint/2010/main" val="19857308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ktangel 14"/>
          <p:cNvSpPr/>
          <p:nvPr/>
        </p:nvSpPr>
        <p:spPr>
          <a:xfrm>
            <a:off x="425467" y="4265031"/>
            <a:ext cx="3209878" cy="1630064"/>
          </a:xfrm>
          <a:prstGeom prst="rect">
            <a:avLst/>
          </a:prstGeom>
          <a:solidFill>
            <a:srgbClr val="69B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Titel 4"/>
          <p:cNvSpPr>
            <a:spLocks noGrp="1"/>
          </p:cNvSpPr>
          <p:nvPr>
            <p:ph type="title"/>
          </p:nvPr>
        </p:nvSpPr>
        <p:spPr/>
        <p:txBody>
          <a:bodyPr>
            <a:normAutofit fontScale="90000"/>
          </a:bodyPr>
          <a:lstStyle/>
          <a:p>
            <a:r>
              <a:rPr lang="da-DK" dirty="0"/>
              <a:t>Brugbare elementer</a:t>
            </a:r>
          </a:p>
        </p:txBody>
      </p:sp>
      <p:sp>
        <p:nvSpPr>
          <p:cNvPr id="4" name="Pladsholder til indhold 3"/>
          <p:cNvSpPr>
            <a:spLocks noGrp="1"/>
          </p:cNvSpPr>
          <p:nvPr>
            <p:ph sz="half" idx="1"/>
          </p:nvPr>
        </p:nvSpPr>
        <p:spPr/>
        <p:txBody>
          <a:bodyPr/>
          <a:lstStyle/>
          <a:p>
            <a:endParaRPr lang="da-DK" dirty="0"/>
          </a:p>
        </p:txBody>
      </p:sp>
      <p:grpSp>
        <p:nvGrpSpPr>
          <p:cNvPr id="7" name="Group 8"/>
          <p:cNvGrpSpPr>
            <a:grpSpLocks noChangeAspect="1"/>
          </p:cNvGrpSpPr>
          <p:nvPr/>
        </p:nvGrpSpPr>
        <p:grpSpPr bwMode="auto">
          <a:xfrm>
            <a:off x="7840998" y="3340250"/>
            <a:ext cx="3008541" cy="2531262"/>
            <a:chOff x="4138" y="392"/>
            <a:chExt cx="2679" cy="2254"/>
          </a:xfrm>
        </p:grpSpPr>
        <p:sp>
          <p:nvSpPr>
            <p:cNvPr id="8" name="AutoShape 7"/>
            <p:cNvSpPr>
              <a:spLocks noChangeAspect="1" noChangeArrowheads="1" noTextEdit="1"/>
            </p:cNvSpPr>
            <p:nvPr/>
          </p:nvSpPr>
          <p:spPr bwMode="auto">
            <a:xfrm>
              <a:off x="4138" y="392"/>
              <a:ext cx="2679" cy="2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138" y="392"/>
              <a:ext cx="2679" cy="2275"/>
            </a:xfrm>
            <a:custGeom>
              <a:avLst/>
              <a:gdLst>
                <a:gd name="T0" fmla="*/ 377 w 377"/>
                <a:gd name="T1" fmla="*/ 146 h 320"/>
                <a:gd name="T2" fmla="*/ 200 w 377"/>
                <a:gd name="T3" fmla="*/ 282 h 320"/>
                <a:gd name="T4" fmla="*/ 148 w 377"/>
                <a:gd name="T5" fmla="*/ 282 h 320"/>
                <a:gd name="T6" fmla="*/ 128 w 377"/>
                <a:gd name="T7" fmla="*/ 287 h 320"/>
                <a:gd name="T8" fmla="*/ 14 w 377"/>
                <a:gd name="T9" fmla="*/ 314 h 320"/>
                <a:gd name="T10" fmla="*/ 37 w 377"/>
                <a:gd name="T11" fmla="*/ 281 h 320"/>
                <a:gd name="T12" fmla="*/ 46 w 377"/>
                <a:gd name="T13" fmla="*/ 256 h 320"/>
                <a:gd name="T14" fmla="*/ 41 w 377"/>
                <a:gd name="T15" fmla="*/ 251 h 320"/>
                <a:gd name="T16" fmla="*/ 0 w 377"/>
                <a:gd name="T17" fmla="*/ 147 h 320"/>
                <a:gd name="T18" fmla="*/ 179 w 377"/>
                <a:gd name="T19" fmla="*/ 0 h 320"/>
                <a:gd name="T20" fmla="*/ 198 w 377"/>
                <a:gd name="T21" fmla="*/ 0 h 320"/>
                <a:gd name="T22" fmla="*/ 377 w 377"/>
                <a:gd name="T23" fmla="*/ 1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 h="320">
                  <a:moveTo>
                    <a:pt x="377" y="146"/>
                  </a:moveTo>
                  <a:cubicBezTo>
                    <a:pt x="377" y="240"/>
                    <a:pt x="315" y="282"/>
                    <a:pt x="200" y="282"/>
                  </a:cubicBezTo>
                  <a:cubicBezTo>
                    <a:pt x="178" y="283"/>
                    <a:pt x="162" y="282"/>
                    <a:pt x="148" y="282"/>
                  </a:cubicBezTo>
                  <a:cubicBezTo>
                    <a:pt x="138" y="282"/>
                    <a:pt x="131" y="285"/>
                    <a:pt x="128" y="287"/>
                  </a:cubicBezTo>
                  <a:cubicBezTo>
                    <a:pt x="64" y="320"/>
                    <a:pt x="19" y="319"/>
                    <a:pt x="14" y="314"/>
                  </a:cubicBezTo>
                  <a:cubicBezTo>
                    <a:pt x="7" y="307"/>
                    <a:pt x="26" y="292"/>
                    <a:pt x="37" y="281"/>
                  </a:cubicBezTo>
                  <a:cubicBezTo>
                    <a:pt x="49" y="268"/>
                    <a:pt x="51" y="262"/>
                    <a:pt x="46" y="256"/>
                  </a:cubicBezTo>
                  <a:cubicBezTo>
                    <a:pt x="45" y="255"/>
                    <a:pt x="42" y="253"/>
                    <a:pt x="41" y="251"/>
                  </a:cubicBezTo>
                  <a:cubicBezTo>
                    <a:pt x="13" y="228"/>
                    <a:pt x="0" y="187"/>
                    <a:pt x="0" y="147"/>
                  </a:cubicBezTo>
                  <a:cubicBezTo>
                    <a:pt x="0" y="53"/>
                    <a:pt x="59" y="0"/>
                    <a:pt x="179" y="0"/>
                  </a:cubicBezTo>
                  <a:cubicBezTo>
                    <a:pt x="198" y="0"/>
                    <a:pt x="198" y="0"/>
                    <a:pt x="198" y="0"/>
                  </a:cubicBezTo>
                  <a:cubicBezTo>
                    <a:pt x="253" y="0"/>
                    <a:pt x="377" y="17"/>
                    <a:pt x="377" y="14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
          <p:cNvGrpSpPr>
            <a:grpSpLocks noChangeAspect="1"/>
          </p:cNvGrpSpPr>
          <p:nvPr/>
        </p:nvGrpSpPr>
        <p:grpSpPr bwMode="auto">
          <a:xfrm>
            <a:off x="4961523" y="1302639"/>
            <a:ext cx="3433289" cy="2529413"/>
            <a:chOff x="2051" y="736"/>
            <a:chExt cx="1903" cy="1402"/>
          </a:xfrm>
        </p:grpSpPr>
        <p:sp>
          <p:nvSpPr>
            <p:cNvPr id="11" name="AutoShape 3"/>
            <p:cNvSpPr>
              <a:spLocks noChangeAspect="1" noChangeArrowheads="1" noTextEdit="1"/>
            </p:cNvSpPr>
            <p:nvPr/>
          </p:nvSpPr>
          <p:spPr bwMode="auto">
            <a:xfrm>
              <a:off x="2051" y="736"/>
              <a:ext cx="1651"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5"/>
            <p:cNvSpPr>
              <a:spLocks noEditPoints="1"/>
            </p:cNvSpPr>
            <p:nvPr/>
          </p:nvSpPr>
          <p:spPr bwMode="auto">
            <a:xfrm>
              <a:off x="2303" y="736"/>
              <a:ext cx="1651" cy="1402"/>
            </a:xfrm>
            <a:custGeom>
              <a:avLst/>
              <a:gdLst>
                <a:gd name="T0" fmla="*/ 377 w 377"/>
                <a:gd name="T1" fmla="*/ 146 h 320"/>
                <a:gd name="T2" fmla="*/ 200 w 377"/>
                <a:gd name="T3" fmla="*/ 282 h 320"/>
                <a:gd name="T4" fmla="*/ 148 w 377"/>
                <a:gd name="T5" fmla="*/ 282 h 320"/>
                <a:gd name="T6" fmla="*/ 128 w 377"/>
                <a:gd name="T7" fmla="*/ 287 h 320"/>
                <a:gd name="T8" fmla="*/ 14 w 377"/>
                <a:gd name="T9" fmla="*/ 314 h 320"/>
                <a:gd name="T10" fmla="*/ 37 w 377"/>
                <a:gd name="T11" fmla="*/ 281 h 320"/>
                <a:gd name="T12" fmla="*/ 46 w 377"/>
                <a:gd name="T13" fmla="*/ 256 h 320"/>
                <a:gd name="T14" fmla="*/ 41 w 377"/>
                <a:gd name="T15" fmla="*/ 251 h 320"/>
                <a:gd name="T16" fmla="*/ 0 w 377"/>
                <a:gd name="T17" fmla="*/ 147 h 320"/>
                <a:gd name="T18" fmla="*/ 179 w 377"/>
                <a:gd name="T19" fmla="*/ 0 h 320"/>
                <a:gd name="T20" fmla="*/ 198 w 377"/>
                <a:gd name="T21" fmla="*/ 0 h 320"/>
                <a:gd name="T22" fmla="*/ 377 w 377"/>
                <a:gd name="T23" fmla="*/ 146 h 320"/>
                <a:gd name="T24" fmla="*/ 205 w 377"/>
                <a:gd name="T25" fmla="*/ 210 h 320"/>
                <a:gd name="T26" fmla="*/ 276 w 377"/>
                <a:gd name="T27" fmla="*/ 141 h 320"/>
                <a:gd name="T28" fmla="*/ 205 w 377"/>
                <a:gd name="T29" fmla="*/ 73 h 320"/>
                <a:gd name="T30" fmla="*/ 172 w 377"/>
                <a:gd name="T31" fmla="*/ 73 h 320"/>
                <a:gd name="T32" fmla="*/ 102 w 377"/>
                <a:gd name="T33" fmla="*/ 141 h 320"/>
                <a:gd name="T34" fmla="*/ 172 w 377"/>
                <a:gd name="T35" fmla="*/ 210 h 320"/>
                <a:gd name="T36" fmla="*/ 205 w 377"/>
                <a:gd name="T37" fmla="*/ 2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 h="320">
                  <a:moveTo>
                    <a:pt x="377" y="146"/>
                  </a:moveTo>
                  <a:cubicBezTo>
                    <a:pt x="377" y="240"/>
                    <a:pt x="315" y="282"/>
                    <a:pt x="200" y="282"/>
                  </a:cubicBezTo>
                  <a:cubicBezTo>
                    <a:pt x="178" y="283"/>
                    <a:pt x="162" y="282"/>
                    <a:pt x="148" y="282"/>
                  </a:cubicBezTo>
                  <a:cubicBezTo>
                    <a:pt x="138" y="282"/>
                    <a:pt x="131" y="285"/>
                    <a:pt x="128" y="287"/>
                  </a:cubicBezTo>
                  <a:cubicBezTo>
                    <a:pt x="64" y="320"/>
                    <a:pt x="19" y="319"/>
                    <a:pt x="14" y="314"/>
                  </a:cubicBezTo>
                  <a:cubicBezTo>
                    <a:pt x="7" y="307"/>
                    <a:pt x="26" y="292"/>
                    <a:pt x="37" y="281"/>
                  </a:cubicBezTo>
                  <a:cubicBezTo>
                    <a:pt x="49" y="268"/>
                    <a:pt x="51" y="262"/>
                    <a:pt x="46" y="256"/>
                  </a:cubicBezTo>
                  <a:cubicBezTo>
                    <a:pt x="45" y="255"/>
                    <a:pt x="42" y="253"/>
                    <a:pt x="41" y="251"/>
                  </a:cubicBezTo>
                  <a:cubicBezTo>
                    <a:pt x="13" y="228"/>
                    <a:pt x="0" y="187"/>
                    <a:pt x="0" y="147"/>
                  </a:cubicBezTo>
                  <a:cubicBezTo>
                    <a:pt x="0" y="53"/>
                    <a:pt x="59" y="0"/>
                    <a:pt x="179" y="0"/>
                  </a:cubicBezTo>
                  <a:cubicBezTo>
                    <a:pt x="198" y="0"/>
                    <a:pt x="198" y="0"/>
                    <a:pt x="198" y="0"/>
                  </a:cubicBezTo>
                  <a:cubicBezTo>
                    <a:pt x="253" y="0"/>
                    <a:pt x="377" y="17"/>
                    <a:pt x="377" y="146"/>
                  </a:cubicBezTo>
                  <a:close/>
                  <a:moveTo>
                    <a:pt x="205" y="210"/>
                  </a:moveTo>
                  <a:cubicBezTo>
                    <a:pt x="258" y="210"/>
                    <a:pt x="276" y="184"/>
                    <a:pt x="276" y="141"/>
                  </a:cubicBezTo>
                  <a:cubicBezTo>
                    <a:pt x="276" y="101"/>
                    <a:pt x="256" y="73"/>
                    <a:pt x="205" y="73"/>
                  </a:cubicBezTo>
                  <a:cubicBezTo>
                    <a:pt x="172" y="73"/>
                    <a:pt x="172" y="73"/>
                    <a:pt x="172" y="73"/>
                  </a:cubicBezTo>
                  <a:cubicBezTo>
                    <a:pt x="122" y="73"/>
                    <a:pt x="102" y="101"/>
                    <a:pt x="102" y="141"/>
                  </a:cubicBezTo>
                  <a:cubicBezTo>
                    <a:pt x="102" y="184"/>
                    <a:pt x="120" y="210"/>
                    <a:pt x="172" y="210"/>
                  </a:cubicBezTo>
                  <a:lnTo>
                    <a:pt x="205" y="210"/>
                  </a:lnTo>
                  <a:close/>
                </a:path>
              </a:pathLst>
            </a:custGeom>
            <a:solidFill>
              <a:schemeClr val="accent2"/>
            </a:solidFill>
            <a:ln w="9525">
              <a:noFill/>
              <a:round/>
              <a:headEnd/>
              <a:tailEnd/>
            </a:ln>
            <a:extLst/>
          </p:spPr>
          <p:txBody>
            <a:bodyPr vert="horz" wrap="square" lIns="91440" tIns="45720" rIns="91440" bIns="45720" numCol="1" anchor="t" anchorCtr="0" compatLnSpc="1">
              <a:prstTxWarp prst="textNoShape">
                <a:avLst/>
              </a:prstTxWarp>
            </a:bodyPr>
            <a:lstStyle/>
            <a:p>
              <a:endParaRPr lang="en-US" dirty="0">
                <a:blipFill>
                  <a:blip r:embed="rId2"/>
                  <a:stretch>
                    <a:fillRect/>
                  </a:stretch>
                </a:blipFill>
              </a:endParaRPr>
            </a:p>
          </p:txBody>
        </p:sp>
      </p:grpSp>
      <p:pic>
        <p:nvPicPr>
          <p:cNvPr id="2" name="Billed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006" y="2580771"/>
            <a:ext cx="2028661" cy="481125"/>
          </a:xfrm>
          <a:prstGeom prst="rect">
            <a:avLst/>
          </a:prstGeom>
        </p:spPr>
      </p:pic>
      <p:pic>
        <p:nvPicPr>
          <p:cNvPr id="3" name="Billed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02" y="5182432"/>
            <a:ext cx="1616387" cy="383349"/>
          </a:xfrm>
          <a:prstGeom prst="rect">
            <a:avLst/>
          </a:prstGeom>
        </p:spPr>
      </p:pic>
      <p:pic>
        <p:nvPicPr>
          <p:cNvPr id="6" name="Billed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102" y="4643138"/>
            <a:ext cx="2576054" cy="337398"/>
          </a:xfrm>
          <a:prstGeom prst="rect">
            <a:avLst/>
          </a:prstGeom>
        </p:spPr>
      </p:pic>
      <p:pic>
        <p:nvPicPr>
          <p:cNvPr id="13" name="Billed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102" y="2105854"/>
            <a:ext cx="1747319" cy="228854"/>
          </a:xfrm>
          <a:prstGeom prst="rect">
            <a:avLst/>
          </a:prstGeom>
        </p:spPr>
      </p:pic>
      <p:pic>
        <p:nvPicPr>
          <p:cNvPr id="14" name="Billed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788" y="1507650"/>
            <a:ext cx="2498756" cy="317124"/>
          </a:xfrm>
          <a:prstGeom prst="rect">
            <a:avLst/>
          </a:prstGeom>
        </p:spPr>
      </p:pic>
      <p:pic>
        <p:nvPicPr>
          <p:cNvPr id="16" name="Billed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3529" y="4893216"/>
            <a:ext cx="1700716" cy="578432"/>
          </a:xfrm>
          <a:prstGeom prst="rect">
            <a:avLst/>
          </a:prstGeom>
        </p:spPr>
      </p:pic>
      <p:sp>
        <p:nvSpPr>
          <p:cNvPr id="17" name="Rektangel 16"/>
          <p:cNvSpPr/>
          <p:nvPr/>
        </p:nvSpPr>
        <p:spPr>
          <a:xfrm>
            <a:off x="9222022" y="1349998"/>
            <a:ext cx="2582629" cy="461665"/>
          </a:xfrm>
          <a:prstGeom prst="rect">
            <a:avLst/>
          </a:prstGeom>
        </p:spPr>
        <p:txBody>
          <a:bodyPr wrap="square">
            <a:spAutoFit/>
          </a:bodyPr>
          <a:lstStyle/>
          <a:p>
            <a:r>
              <a:rPr lang="da-DK" sz="1200" dirty="0">
                <a:latin typeface="Helvetica Neue" charset="0"/>
                <a:ea typeface="Helvetica Neue" charset="0"/>
                <a:cs typeface="Helvetica Neue" charset="0"/>
              </a:rPr>
              <a:t>Dobbeltklik for at ændre farve eller indsætte baggrundsbillede</a:t>
            </a:r>
          </a:p>
        </p:txBody>
      </p:sp>
      <p:cxnSp>
        <p:nvCxnSpPr>
          <p:cNvPr id="19" name="Lige pilforbindelse 18"/>
          <p:cNvCxnSpPr/>
          <p:nvPr/>
        </p:nvCxnSpPr>
        <p:spPr>
          <a:xfrm flipH="1">
            <a:off x="8555735" y="1811663"/>
            <a:ext cx="580645" cy="10857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Lige pilforbindelse 19"/>
          <p:cNvCxnSpPr/>
          <p:nvPr/>
        </p:nvCxnSpPr>
        <p:spPr>
          <a:xfrm flipH="1">
            <a:off x="9010380" y="1865951"/>
            <a:ext cx="423180" cy="13725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86319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E472-26D7-456B-BB7D-FA04475208C1}"/>
              </a:ext>
            </a:extLst>
          </p:cNvPr>
          <p:cNvSpPr>
            <a:spLocks noGrp="1"/>
          </p:cNvSpPr>
          <p:nvPr>
            <p:ph type="title"/>
          </p:nvPr>
        </p:nvSpPr>
        <p:spPr/>
        <p:txBody>
          <a:bodyPr>
            <a:normAutofit fontScale="90000"/>
          </a:bodyPr>
          <a:lstStyle/>
          <a:p>
            <a:r>
              <a:rPr lang="en-GB" dirty="0"/>
              <a:t>Pros of JavaScript</a:t>
            </a:r>
            <a:endParaRPr lang="LID4096" dirty="0"/>
          </a:p>
        </p:txBody>
      </p:sp>
      <p:sp>
        <p:nvSpPr>
          <p:cNvPr id="3" name="Content Placeholder 2">
            <a:extLst>
              <a:ext uri="{FF2B5EF4-FFF2-40B4-BE49-F238E27FC236}">
                <a16:creationId xmlns:a16="http://schemas.microsoft.com/office/drawing/2014/main" id="{2D83C2F4-1E37-4DBF-AA9E-7CF539068341}"/>
              </a:ext>
            </a:extLst>
          </p:cNvPr>
          <p:cNvSpPr>
            <a:spLocks noGrp="1"/>
          </p:cNvSpPr>
          <p:nvPr>
            <p:ph idx="1"/>
          </p:nvPr>
        </p:nvSpPr>
        <p:spPr/>
        <p:txBody>
          <a:bodyPr/>
          <a:lstStyle/>
          <a:p>
            <a:pPr marL="342900" indent="-342900">
              <a:buFont typeface="Arial" panose="020B0604020202020204" pitchFamily="34" charset="0"/>
              <a:buChar char="•"/>
            </a:pPr>
            <a:r>
              <a:rPr lang="en-GB" dirty="0"/>
              <a:t>Easy syntax</a:t>
            </a:r>
          </a:p>
          <a:p>
            <a:pPr marL="342900" indent="-342900">
              <a:buFont typeface="Arial" panose="020B0604020202020204" pitchFamily="34" charset="0"/>
              <a:buChar char="•"/>
            </a:pPr>
            <a:r>
              <a:rPr lang="en-GB" dirty="0"/>
              <a:t>Functions are objects, i.e. easy to work with</a:t>
            </a:r>
          </a:p>
          <a:p>
            <a:pPr marL="342900" indent="-342900">
              <a:buFont typeface="Arial" panose="020B0604020202020204" pitchFamily="34" charset="0"/>
              <a:buChar char="•"/>
            </a:pPr>
            <a:r>
              <a:rPr lang="en-GB" dirty="0"/>
              <a:t>Independent from any of the huge organizations and companies</a:t>
            </a:r>
          </a:p>
          <a:p>
            <a:pPr marL="342900" indent="-342900">
              <a:buFont typeface="Arial" panose="020B0604020202020204" pitchFamily="34" charset="0"/>
              <a:buChar char="•"/>
            </a:pPr>
            <a:r>
              <a:rPr lang="en-GB" dirty="0"/>
              <a:t>The only native browser language</a:t>
            </a:r>
          </a:p>
          <a:p>
            <a:pPr marL="342900" indent="-342900">
              <a:buFont typeface="Arial" panose="020B0604020202020204" pitchFamily="34" charset="0"/>
              <a:buChar char="•"/>
            </a:pPr>
            <a:r>
              <a:rPr lang="en-GB" dirty="0"/>
              <a:t>It has a vast community</a:t>
            </a:r>
          </a:p>
          <a:p>
            <a:pPr marL="342900" indent="-342900">
              <a:buFont typeface="Arial" panose="020B0604020202020204" pitchFamily="34" charset="0"/>
              <a:buChar char="•"/>
            </a:pPr>
            <a:r>
              <a:rPr lang="en-GB" dirty="0"/>
              <a:t>A ton of libraries, frameworks and tools</a:t>
            </a:r>
            <a:endParaRPr lang="LID4096" dirty="0"/>
          </a:p>
        </p:txBody>
      </p:sp>
    </p:spTree>
    <p:extLst>
      <p:ext uri="{BB962C8B-B14F-4D97-AF65-F5344CB8AC3E}">
        <p14:creationId xmlns:p14="http://schemas.microsoft.com/office/powerpoint/2010/main" val="16621024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5A07-6396-425A-BDCF-02101CA7B65E}"/>
              </a:ext>
            </a:extLst>
          </p:cNvPr>
          <p:cNvSpPr>
            <a:spLocks noGrp="1"/>
          </p:cNvSpPr>
          <p:nvPr>
            <p:ph type="title"/>
          </p:nvPr>
        </p:nvSpPr>
        <p:spPr/>
        <p:txBody>
          <a:bodyPr>
            <a:normAutofit fontScale="90000"/>
          </a:bodyPr>
          <a:lstStyle/>
          <a:p>
            <a:r>
              <a:rPr lang="en-GB" dirty="0"/>
              <a:t>Cons of JavaScript</a:t>
            </a:r>
            <a:endParaRPr lang="LID4096" dirty="0"/>
          </a:p>
        </p:txBody>
      </p:sp>
      <p:sp>
        <p:nvSpPr>
          <p:cNvPr id="3" name="Content Placeholder 2">
            <a:extLst>
              <a:ext uri="{FF2B5EF4-FFF2-40B4-BE49-F238E27FC236}">
                <a16:creationId xmlns:a16="http://schemas.microsoft.com/office/drawing/2014/main" id="{B3D8A2E3-1DB6-4C89-AB4D-86300026CAD4}"/>
              </a:ext>
            </a:extLst>
          </p:cNvPr>
          <p:cNvSpPr>
            <a:spLocks noGrp="1"/>
          </p:cNvSpPr>
          <p:nvPr>
            <p:ph idx="1"/>
          </p:nvPr>
        </p:nvSpPr>
        <p:spPr/>
        <p:txBody>
          <a:bodyPr/>
          <a:lstStyle/>
          <a:p>
            <a:pPr marL="342900" indent="-342900">
              <a:buFont typeface="Arial" panose="020B0604020202020204" pitchFamily="34" charset="0"/>
              <a:buChar char="•"/>
            </a:pPr>
            <a:r>
              <a:rPr lang="en-GB" dirty="0"/>
              <a:t>There are not many clean code practices</a:t>
            </a:r>
          </a:p>
          <a:p>
            <a:pPr marL="342900" indent="-342900">
              <a:buFont typeface="Arial" panose="020B0604020202020204" pitchFamily="34" charset="0"/>
              <a:buChar char="•"/>
            </a:pPr>
            <a:r>
              <a:rPr lang="en-GB" dirty="0"/>
              <a:t>Rapid development and change, makes tools, frameworks and libraries obsolete fast</a:t>
            </a:r>
          </a:p>
          <a:p>
            <a:pPr marL="342900" indent="-342900">
              <a:buFont typeface="Arial" panose="020B0604020202020204" pitchFamily="34" charset="0"/>
              <a:buChar char="•"/>
            </a:pPr>
            <a:r>
              <a:rPr lang="en-GB" dirty="0"/>
              <a:t>Comparisons between Java-like languages and JavaScript is confusing</a:t>
            </a:r>
          </a:p>
        </p:txBody>
      </p:sp>
    </p:spTree>
    <p:extLst>
      <p:ext uri="{BB962C8B-B14F-4D97-AF65-F5344CB8AC3E}">
        <p14:creationId xmlns:p14="http://schemas.microsoft.com/office/powerpoint/2010/main" val="79354464"/>
      </p:ext>
    </p:extLst>
  </p:cSld>
  <p:clrMapOvr>
    <a:masterClrMapping/>
  </p:clrMapOvr>
  <p:transition spd="slow">
    <p:push dir="u"/>
  </p:transition>
</p:sld>
</file>

<file path=ppt/theme/theme1.xml><?xml version="1.0" encoding="utf-8"?>
<a:theme xmlns:a="http://schemas.openxmlformats.org/drawingml/2006/main" name="Tema med footer">
  <a:themeElements>
    <a:clrScheme name="Oxygen 7">
      <a:dk1>
        <a:srgbClr val="000000"/>
      </a:dk1>
      <a:lt1>
        <a:srgbClr val="FFFFFF"/>
      </a:lt1>
      <a:dk2>
        <a:srgbClr val="6F6F6C"/>
      </a:dk2>
      <a:lt2>
        <a:srgbClr val="EFEEEA"/>
      </a:lt2>
      <a:accent1>
        <a:srgbClr val="42B5E7"/>
      </a:accent1>
      <a:accent2>
        <a:srgbClr val="F0AD33"/>
      </a:accent2>
      <a:accent3>
        <a:srgbClr val="68B872"/>
      </a:accent3>
      <a:accent4>
        <a:srgbClr val="206382"/>
      </a:accent4>
      <a:accent5>
        <a:srgbClr val="E94262"/>
      </a:accent5>
      <a:accent6>
        <a:srgbClr val="B762A5"/>
      </a:accent6>
      <a:hlink>
        <a:srgbClr val="206382"/>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9B97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xygen skabelon 2016" id="{58F8749E-1CFA-1749-B7FB-A0BE7850D7B5}" vid="{E9469725-8BB8-7243-A476-687B8963C74C}"/>
    </a:ext>
  </a:extLst>
</a:theme>
</file>

<file path=ppt/theme/theme2.xml><?xml version="1.0" encoding="utf-8"?>
<a:theme xmlns:a="http://schemas.openxmlformats.org/drawingml/2006/main" name="1_Tema med footer">
  <a:themeElements>
    <a:clrScheme name="Oxygen farver 1">
      <a:dk1>
        <a:srgbClr val="000000"/>
      </a:dk1>
      <a:lt1>
        <a:srgbClr val="FFFFFF"/>
      </a:lt1>
      <a:dk2>
        <a:srgbClr val="6F6F6C"/>
      </a:dk2>
      <a:lt2>
        <a:srgbClr val="EFEEEA"/>
      </a:lt2>
      <a:accent1>
        <a:srgbClr val="42B5E7"/>
      </a:accent1>
      <a:accent2>
        <a:srgbClr val="F0AD33"/>
      </a:accent2>
      <a:accent3>
        <a:srgbClr val="68B872"/>
      </a:accent3>
      <a:accent4>
        <a:srgbClr val="206382"/>
      </a:accent4>
      <a:accent5>
        <a:srgbClr val="8FD2F1"/>
      </a:accent5>
      <a:accent6>
        <a:srgbClr val="F6CD89"/>
      </a:accent6>
      <a:hlink>
        <a:srgbClr val="206382"/>
      </a:hlink>
      <a:folHlink>
        <a:srgbClr val="954F72"/>
      </a:folHlink>
    </a:clrScheme>
    <a:fontScheme name="HelveticaNeue Condensed">
      <a:majorFont>
        <a:latin typeface="HelveticaNeue Condensed"/>
        <a:ea typeface=""/>
        <a:cs typeface=""/>
      </a:majorFont>
      <a:minorFont>
        <a:latin typeface="HelveticaNeue Condensed"/>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9B97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xygen skabelon 2016" id="{58F8749E-1CFA-1749-B7FB-A0BE7850D7B5}" vid="{CB57DF48-F218-B84B-A86A-EB5F9C62BBF7}"/>
    </a:ext>
  </a:extLst>
</a:theme>
</file>

<file path=ppt/theme/theme3.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FB7F001A50ECC4CA63D02F69C137CEC" ma:contentTypeVersion="10" ma:contentTypeDescription="Opret et nyt dokument." ma:contentTypeScope="" ma:versionID="be9b5ddf531d3d4510c9db25e5103212">
  <xsd:schema xmlns:xsd="http://www.w3.org/2001/XMLSchema" xmlns:xs="http://www.w3.org/2001/XMLSchema" xmlns:p="http://schemas.microsoft.com/office/2006/metadata/properties" xmlns:ns1="http://schemas.microsoft.com/sharepoint/v3" xmlns:ns2="http://schemas.microsoft.com/sharepoint/v4" xmlns:ns3="6d664e35-4106-49a6-ac9f-9206286da0df" xmlns:ns4="8c9ec67d-18bf-4dbd-8d4d-964329705d9a" targetNamespace="http://schemas.microsoft.com/office/2006/metadata/properties" ma:root="true" ma:fieldsID="fb65248c1009a702234e24bd123a24e1" ns1:_="" ns2:_="" ns3:_="" ns4:_="">
    <xsd:import namespace="http://schemas.microsoft.com/sharepoint/v3"/>
    <xsd:import namespace="http://schemas.microsoft.com/sharepoint/v4"/>
    <xsd:import namespace="6d664e35-4106-49a6-ac9f-9206286da0df"/>
    <xsd:import namespace="8c9ec67d-18bf-4dbd-8d4d-964329705d9a"/>
    <xsd:element name="properties">
      <xsd:complexType>
        <xsd:sequence>
          <xsd:element name="documentManagement">
            <xsd:complexType>
              <xsd:all>
                <xsd:element ref="ns2:IconOverlay" minOccurs="0"/>
                <xsd:element ref="ns1:_vti_ItemDeclaredRecord" minOccurs="0"/>
                <xsd:element ref="ns1:_vti_ItemHoldRecordStatus" minOccurs="0"/>
                <xsd:element ref="ns3:Oxygen_x0020_Doc_x0020_Review_x0020_Firmadok" minOccurs="0"/>
                <xsd:element ref="ns4:SharedWithUsers" minOccurs="0"/>
                <xsd:element ref="ns4:SharingHintHash"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vti_ItemDeclaredRecord" ma:index="9" nillable="true" ma:displayName="Defineret post" ma:hidden="true" ma:internalName="_vti_ItemDeclaredRecord" ma:readOnly="true">
      <xsd:simpleType>
        <xsd:restriction base="dms:DateTime"/>
      </xsd:simpleType>
    </xsd:element>
    <xsd:element name="_vti_ItemHoldRecordStatus" ma:index="10" nillable="true" ma:displayName="Status for venteposition og post"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664e35-4106-49a6-ac9f-9206286da0df" elementFormDefault="qualified">
    <xsd:import namespace="http://schemas.microsoft.com/office/2006/documentManagement/types"/>
    <xsd:import namespace="http://schemas.microsoft.com/office/infopath/2007/PartnerControls"/>
    <xsd:element name="Oxygen_x0020_Doc_x0020_Review_x0020_Firmadok" ma:index="12" nillable="true" ma:displayName="Oxygen Doc Review Firmadok" ma:internalName="Oxygen_x0020_Doc_x0020_Review_x0020_Firmado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c9ec67d-18bf-4dbd-8d4d-964329705d9a" elementFormDefault="qualified">
    <xsd:import namespace="http://schemas.microsoft.com/office/2006/documentManagement/types"/>
    <xsd:import namespace="http://schemas.microsoft.com/office/infopath/2007/PartnerControls"/>
    <xsd:element name="SharedWithUsers" ma:index="13"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4" nillable="true" ma:displayName="Hashværdi for deling" ma:internalName="SharingHintHash" ma:readOnly="true">
      <xsd:simpleType>
        <xsd:restriction base="dms:Text"/>
      </xsd:simpleType>
    </xsd:element>
    <xsd:element name="SharedWithDetails" ma:index="15" nillable="true" ma:displayName="Delt med detaljer"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Oxygen_x0020_Doc_x0020_Review_x0020_Firmadok xmlns="6d664e35-4106-49a6-ac9f-9206286da0df">
      <Url xsi:nil="true"/>
      <Description xsi:nil="true"/>
    </Oxygen_x0020_Doc_x0020_Review_x0020_Firmadok>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53EB5B-BEDE-4A94-B67B-F7763DB990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4"/>
    <ds:schemaRef ds:uri="6d664e35-4106-49a6-ac9f-9206286da0df"/>
    <ds:schemaRef ds:uri="8c9ec67d-18bf-4dbd-8d4d-964329705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3EDE1C-5209-46E7-BA0B-17143FA3743E}">
  <ds:schemaRefs>
    <ds:schemaRef ds:uri="http://purl.org/dc/dcmitype/"/>
    <ds:schemaRef ds:uri="http://schemas.microsoft.com/sharepoint/v4"/>
    <ds:schemaRef ds:uri="http://purl.org/dc/elements/1.1/"/>
    <ds:schemaRef ds:uri="http://schemas.microsoft.com/office/2006/metadata/properties"/>
    <ds:schemaRef ds:uri="http://schemas.microsoft.com/office/2006/documentManagement/types"/>
    <ds:schemaRef ds:uri="6d664e35-4106-49a6-ac9f-9206286da0df"/>
    <ds:schemaRef ds:uri="http://schemas.microsoft.com/sharepoint/v3"/>
    <ds:schemaRef ds:uri="http://schemas.microsoft.com/office/infopath/2007/PartnerControls"/>
    <ds:schemaRef ds:uri="http://purl.org/dc/terms/"/>
    <ds:schemaRef ds:uri="http://schemas.openxmlformats.org/package/2006/metadata/core-properties"/>
    <ds:schemaRef ds:uri="8c9ec67d-18bf-4dbd-8d4d-964329705d9a"/>
    <ds:schemaRef ds:uri="http://www.w3.org/XML/1998/namespace"/>
  </ds:schemaRefs>
</ds:datastoreItem>
</file>

<file path=customXml/itemProps3.xml><?xml version="1.0" encoding="utf-8"?>
<ds:datastoreItem xmlns:ds="http://schemas.openxmlformats.org/officeDocument/2006/customXml" ds:itemID="{1A5FE8EF-0548-4852-B57F-279AFD3302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Oxygen skabelon 2016</Template>
  <TotalTime>11024</TotalTime>
  <Words>1819</Words>
  <Application>Microsoft Office PowerPoint</Application>
  <PresentationFormat>Widescreen</PresentationFormat>
  <Paragraphs>377</Paragraphs>
  <Slides>74</Slides>
  <Notes>6</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74</vt:i4>
      </vt:variant>
    </vt:vector>
  </HeadingPairs>
  <TitlesOfParts>
    <vt:vector size="81" baseType="lpstr">
      <vt:lpstr>Arial</vt:lpstr>
      <vt:lpstr>Calibri</vt:lpstr>
      <vt:lpstr>Helvetica Neue</vt:lpstr>
      <vt:lpstr>HelveticaNeue Condensed</vt:lpstr>
      <vt:lpstr>Wingdings</vt:lpstr>
      <vt:lpstr>Tema med footer</vt:lpstr>
      <vt:lpstr>1_Tema med footer</vt:lpstr>
      <vt:lpstr>Advanced Javascript</vt:lpstr>
      <vt:lpstr>What is a website?</vt:lpstr>
      <vt:lpstr>What is a website?</vt:lpstr>
      <vt:lpstr>PowerPoint Presentation</vt:lpstr>
      <vt:lpstr>ES6 Introduction</vt:lpstr>
      <vt:lpstr>A history lesson</vt:lpstr>
      <vt:lpstr>JavaScript of today</vt:lpstr>
      <vt:lpstr>Pros of JavaScript</vt:lpstr>
      <vt:lpstr>Cons of JavaScript</vt:lpstr>
      <vt:lpstr>Main goals of ES6</vt:lpstr>
      <vt:lpstr>ES6 Adoption</vt:lpstr>
      <vt:lpstr>ES6 Adoption (cont.)</vt:lpstr>
      <vt:lpstr>Using ES6 in an ES5 world</vt:lpstr>
      <vt:lpstr>Babel - Usage</vt:lpstr>
      <vt:lpstr>ES6 - Classes</vt:lpstr>
      <vt:lpstr>ES6 – Setters and Getters</vt:lpstr>
      <vt:lpstr>ES6 – Default parameters</vt:lpstr>
      <vt:lpstr>ES6 – Arrow functions</vt:lpstr>
      <vt:lpstr>ES6 – Async programming via Promise</vt:lpstr>
      <vt:lpstr>ES6 – Promise</vt:lpstr>
      <vt:lpstr>ES6 – Promise (cont.)</vt:lpstr>
      <vt:lpstr>ES6 – Promise chaining </vt:lpstr>
      <vt:lpstr>ES6 - Modules</vt:lpstr>
      <vt:lpstr>JavaScript Frameworks</vt:lpstr>
      <vt:lpstr>Frameworks in the stack</vt:lpstr>
      <vt:lpstr>Advantages</vt:lpstr>
      <vt:lpstr>A few frameworks</vt:lpstr>
      <vt:lpstr>The choice</vt:lpstr>
      <vt:lpstr>The front-end stack</vt:lpstr>
      <vt:lpstr>Core JavaScript engine</vt:lpstr>
      <vt:lpstr>DOM Libraries</vt:lpstr>
      <vt:lpstr>Web App libraries</vt:lpstr>
      <vt:lpstr>jQuery introduction</vt:lpstr>
      <vt:lpstr>What is jQuery</vt:lpstr>
      <vt:lpstr>Features</vt:lpstr>
      <vt:lpstr>Browser support</vt:lpstr>
      <vt:lpstr>Example</vt:lpstr>
      <vt:lpstr>Events</vt:lpstr>
      <vt:lpstr>Chaining</vt:lpstr>
      <vt:lpstr>Manipulating the DOM</vt:lpstr>
      <vt:lpstr>AJAX</vt:lpstr>
      <vt:lpstr>Exercise</vt:lpstr>
      <vt:lpstr>React JS An introduction</vt:lpstr>
      <vt:lpstr>What is React</vt:lpstr>
      <vt:lpstr>Features</vt:lpstr>
      <vt:lpstr>Browser support</vt:lpstr>
      <vt:lpstr>JSX</vt:lpstr>
      <vt:lpstr>Using React</vt:lpstr>
      <vt:lpstr>A Component in React</vt:lpstr>
      <vt:lpstr>JSX is complex</vt:lpstr>
      <vt:lpstr>Vue JS An Introduction</vt:lpstr>
      <vt:lpstr>What is Vue JS</vt:lpstr>
      <vt:lpstr>Declarative Rendering</vt:lpstr>
      <vt:lpstr>Binding attributes</vt:lpstr>
      <vt:lpstr>Conditionals</vt:lpstr>
      <vt:lpstr>Loops</vt:lpstr>
      <vt:lpstr>Events</vt:lpstr>
      <vt:lpstr>Two-way binding</vt:lpstr>
      <vt:lpstr>Components</vt:lpstr>
      <vt:lpstr>Exercise</vt:lpstr>
      <vt:lpstr>Web Assembly</vt:lpstr>
      <vt:lpstr>What’s next?</vt:lpstr>
      <vt:lpstr>What is Web Assembly</vt:lpstr>
      <vt:lpstr>What will it be used for?</vt:lpstr>
      <vt:lpstr>A bit of history</vt:lpstr>
      <vt:lpstr>To binary</vt:lpstr>
      <vt:lpstr>To binary… (cont.)</vt:lpstr>
      <vt:lpstr>Advantages</vt:lpstr>
      <vt:lpstr>Now you ask… Doesn’t ASM.js do this?</vt:lpstr>
      <vt:lpstr>The bottleneck that is JavaScript</vt:lpstr>
      <vt:lpstr>JavaScript out, WebAssembly in?</vt:lpstr>
      <vt:lpstr>WebAssembly and C#</vt:lpstr>
      <vt:lpstr>Questions?</vt:lpstr>
      <vt:lpstr>Brugbare elementer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Afgangsprojekt E.2016</dc:title>
  <dc:creator>Nicolai Oksen</dc:creator>
  <cp:lastModifiedBy>Nicolai Birkmose Oks</cp:lastModifiedBy>
  <cp:revision>368</cp:revision>
  <dcterms:created xsi:type="dcterms:W3CDTF">2016-11-24T12:28:02Z</dcterms:created>
  <dcterms:modified xsi:type="dcterms:W3CDTF">2018-03-19T07:24:26Z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0x0101006FB7F001A50ECC4CA63D02F69C137CEC</vt:lpwstr>
  </property>
</Properties>
</file>